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75" r:id="rId4"/>
    <p:sldId id="292" r:id="rId5"/>
    <p:sldId id="293" r:id="rId6"/>
    <p:sldId id="294" r:id="rId7"/>
    <p:sldId id="274" r:id="rId8"/>
    <p:sldId id="295" r:id="rId9"/>
    <p:sldId id="279" r:id="rId10"/>
    <p:sldId id="291" r:id="rId11"/>
    <p:sldId id="296" r:id="rId12"/>
    <p:sldId id="281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267" r:id="rId22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  <a:srgbClr val="5D5D5D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36" autoAdjust="0"/>
    <p:restoredTop sz="94660"/>
  </p:normalViewPr>
  <p:slideViewPr>
    <p:cSldViewPr>
      <p:cViewPr>
        <p:scale>
          <a:sx n="100" d="100"/>
          <a:sy n="100" d="100"/>
        </p:scale>
        <p:origin x="-450" y="-22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EA252-EFCE-4671-9830-BB4135E88BF9}" type="doc">
      <dgm:prSet loTypeId="urn:microsoft.com/office/officeart/2005/8/layout/hierarchy1" loCatId="hierarchy" qsTypeId="urn:microsoft.com/office/officeart/2005/8/quickstyle/simple4" qsCatId="simple" csTypeId="urn:microsoft.com/office/officeart/2005/8/colors/accent3_3" csCatId="accent3" phldr="1"/>
      <dgm:spPr/>
      <dgm:t>
        <a:bodyPr/>
        <a:lstStyle/>
        <a:p>
          <a:endParaRPr lang="zh-CN" altLang="en-US"/>
        </a:p>
      </dgm:t>
    </dgm:pt>
    <dgm:pt modelId="{9C51D357-1797-4B6A-9B55-664A54C80829}">
      <dgm:prSet phldrT="[文本]"/>
      <dgm:spPr/>
      <dgm:t>
        <a:bodyPr/>
        <a:lstStyle/>
        <a:p>
          <a:r>
            <a:rPr lang="zh-CN" altLang="en-US" dirty="0" smtClean="0"/>
            <a:t>本地文件搜索引擎</a:t>
          </a:r>
          <a:endParaRPr lang="zh-CN" altLang="en-US" dirty="0"/>
        </a:p>
      </dgm:t>
    </dgm:pt>
    <dgm:pt modelId="{B58C1C86-7D49-45EC-8D50-CAE82B930094}" type="parTrans" cxnId="{2EE719B3-E961-4C39-95A4-74950B310756}">
      <dgm:prSet/>
      <dgm:spPr/>
      <dgm:t>
        <a:bodyPr/>
        <a:lstStyle/>
        <a:p>
          <a:endParaRPr lang="zh-CN" altLang="en-US"/>
        </a:p>
      </dgm:t>
    </dgm:pt>
    <dgm:pt modelId="{E3E19EE0-E75F-45B1-9403-A239C2A01A7D}" type="sibTrans" cxnId="{2EE719B3-E961-4C39-95A4-74950B310756}">
      <dgm:prSet/>
      <dgm:spPr/>
      <dgm:t>
        <a:bodyPr/>
        <a:lstStyle/>
        <a:p>
          <a:endParaRPr lang="zh-CN" altLang="en-US"/>
        </a:p>
      </dgm:t>
    </dgm:pt>
    <dgm:pt modelId="{A6A280D7-A4E9-48C8-9B5C-2899EE34246C}">
      <dgm:prSet phldrT="[文本]"/>
      <dgm:spPr/>
      <dgm:t>
        <a:bodyPr/>
        <a:lstStyle/>
        <a:p>
          <a:r>
            <a:rPr lang="zh-CN" altLang="en-US" dirty="0" smtClean="0"/>
            <a:t>人机交互界面</a:t>
          </a:r>
          <a:endParaRPr lang="zh-CN" altLang="en-US" dirty="0"/>
        </a:p>
      </dgm:t>
    </dgm:pt>
    <dgm:pt modelId="{DB823711-6FAC-4BE9-9BAC-0DFEAAE656CF}" type="parTrans" cxnId="{F132FC44-E82C-408E-89C0-C306F8D2E0D0}">
      <dgm:prSet/>
      <dgm:spPr/>
      <dgm:t>
        <a:bodyPr/>
        <a:lstStyle/>
        <a:p>
          <a:endParaRPr lang="zh-CN" altLang="en-US"/>
        </a:p>
      </dgm:t>
    </dgm:pt>
    <dgm:pt modelId="{7C76832D-32B2-4F35-B265-205B9A771101}" type="sibTrans" cxnId="{F132FC44-E82C-408E-89C0-C306F8D2E0D0}">
      <dgm:prSet/>
      <dgm:spPr/>
      <dgm:t>
        <a:bodyPr/>
        <a:lstStyle/>
        <a:p>
          <a:endParaRPr lang="zh-CN" altLang="en-US"/>
        </a:p>
      </dgm:t>
    </dgm:pt>
    <dgm:pt modelId="{E109D513-3342-425E-BC5F-F1C79BEBE314}">
      <dgm:prSet phldrT="[文本]"/>
      <dgm:spPr/>
      <dgm:t>
        <a:bodyPr/>
        <a:lstStyle/>
        <a:p>
          <a:r>
            <a:rPr lang="zh-CN" altLang="en-US" dirty="0" smtClean="0"/>
            <a:t>检索内核系统</a:t>
          </a:r>
          <a:endParaRPr lang="zh-CN" altLang="en-US" dirty="0"/>
        </a:p>
      </dgm:t>
    </dgm:pt>
    <dgm:pt modelId="{3985E91C-1E34-420C-82AF-DABD1C2B74E7}" type="parTrans" cxnId="{C4C1CD94-D421-417E-8B53-BF45FAB8BA87}">
      <dgm:prSet/>
      <dgm:spPr/>
      <dgm:t>
        <a:bodyPr/>
        <a:lstStyle/>
        <a:p>
          <a:endParaRPr lang="zh-CN" altLang="en-US"/>
        </a:p>
      </dgm:t>
    </dgm:pt>
    <dgm:pt modelId="{3779B35C-B5A5-4023-BB42-530B996BC588}" type="sibTrans" cxnId="{C4C1CD94-D421-417E-8B53-BF45FAB8BA87}">
      <dgm:prSet/>
      <dgm:spPr/>
      <dgm:t>
        <a:bodyPr/>
        <a:lstStyle/>
        <a:p>
          <a:endParaRPr lang="zh-CN" altLang="en-US"/>
        </a:p>
      </dgm:t>
    </dgm:pt>
    <dgm:pt modelId="{0F53E642-758F-481C-A6FB-B587A28067B9}">
      <dgm:prSet phldrT="[文本]"/>
      <dgm:spPr/>
      <dgm:t>
        <a:bodyPr/>
        <a:lstStyle/>
        <a:p>
          <a:r>
            <a:rPr lang="zh-CN" dirty="0" smtClean="0"/>
            <a:t>文本处理</a:t>
          </a:r>
          <a:r>
            <a:rPr lang="zh-CN" altLang="en-US" dirty="0" smtClean="0"/>
            <a:t>子系统</a:t>
          </a:r>
          <a:endParaRPr lang="zh-CN" altLang="en-US" dirty="0"/>
        </a:p>
      </dgm:t>
    </dgm:pt>
    <dgm:pt modelId="{77459AB1-9F3A-4523-BF48-03474B3E7839}" type="parTrans" cxnId="{91B5DFF5-F35F-4D63-B59F-60CA37BB62F5}">
      <dgm:prSet/>
      <dgm:spPr/>
      <dgm:t>
        <a:bodyPr/>
        <a:lstStyle/>
        <a:p>
          <a:endParaRPr lang="zh-CN" altLang="en-US"/>
        </a:p>
      </dgm:t>
    </dgm:pt>
    <dgm:pt modelId="{46FC7CCF-7444-4761-984B-EED75511F5B5}" type="sibTrans" cxnId="{91B5DFF5-F35F-4D63-B59F-60CA37BB62F5}">
      <dgm:prSet/>
      <dgm:spPr/>
      <dgm:t>
        <a:bodyPr/>
        <a:lstStyle/>
        <a:p>
          <a:endParaRPr lang="zh-CN" altLang="en-US"/>
        </a:p>
      </dgm:t>
    </dgm:pt>
    <dgm:pt modelId="{9A13E5D3-2BBC-4F6F-A7DE-6D52F3FAAB3E}">
      <dgm:prSet phldrT="[文本]"/>
      <dgm:spPr/>
      <dgm:t>
        <a:bodyPr/>
        <a:lstStyle/>
        <a:p>
          <a:r>
            <a:rPr lang="zh-CN" dirty="0" smtClean="0"/>
            <a:t>信息标引</a:t>
          </a:r>
          <a:r>
            <a:rPr lang="zh-CN" altLang="en-US" dirty="0" smtClean="0"/>
            <a:t>及倒排子系统</a:t>
          </a:r>
          <a:endParaRPr lang="zh-CN" altLang="en-US" dirty="0"/>
        </a:p>
      </dgm:t>
    </dgm:pt>
    <dgm:pt modelId="{E81552BD-D72D-4A40-9479-10047394C575}" type="parTrans" cxnId="{06E83489-B1AE-4C4D-8213-5EB65FFE5DB9}">
      <dgm:prSet/>
      <dgm:spPr/>
      <dgm:t>
        <a:bodyPr/>
        <a:lstStyle/>
        <a:p>
          <a:endParaRPr lang="zh-CN" altLang="en-US"/>
        </a:p>
      </dgm:t>
    </dgm:pt>
    <dgm:pt modelId="{DC7B8447-1F42-48C3-BC4D-A95B11190FFA}" type="sibTrans" cxnId="{06E83489-B1AE-4C4D-8213-5EB65FFE5DB9}">
      <dgm:prSet/>
      <dgm:spPr/>
      <dgm:t>
        <a:bodyPr/>
        <a:lstStyle/>
        <a:p>
          <a:endParaRPr lang="zh-CN" altLang="en-US"/>
        </a:p>
      </dgm:t>
    </dgm:pt>
    <dgm:pt modelId="{6A1EAE36-CDEF-4AE2-91BC-B6336249F2ED}">
      <dgm:prSet phldrT="[文本]"/>
      <dgm:spPr/>
      <dgm:t>
        <a:bodyPr/>
        <a:lstStyle/>
        <a:p>
          <a:r>
            <a:rPr lang="zh-CN" altLang="en-US" dirty="0" smtClean="0"/>
            <a:t>检索</a:t>
          </a:r>
          <a:r>
            <a:rPr lang="zh-CN" dirty="0" smtClean="0"/>
            <a:t>排序</a:t>
          </a:r>
          <a:r>
            <a:rPr lang="zh-CN" altLang="en-US" dirty="0" smtClean="0"/>
            <a:t>子系统</a:t>
          </a:r>
          <a:endParaRPr lang="zh-CN" altLang="en-US" dirty="0"/>
        </a:p>
      </dgm:t>
    </dgm:pt>
    <dgm:pt modelId="{052E3243-AA86-403F-8D7C-CE8D067C876F}" type="parTrans" cxnId="{8FC0C5FA-3195-4FBF-A1BC-79555F3AFFCF}">
      <dgm:prSet/>
      <dgm:spPr/>
      <dgm:t>
        <a:bodyPr/>
        <a:lstStyle/>
        <a:p>
          <a:endParaRPr lang="zh-CN" altLang="en-US"/>
        </a:p>
      </dgm:t>
    </dgm:pt>
    <dgm:pt modelId="{4DA4FBF1-2BF8-4CA6-9E22-455101CAEF23}" type="sibTrans" cxnId="{8FC0C5FA-3195-4FBF-A1BC-79555F3AFFCF}">
      <dgm:prSet/>
      <dgm:spPr/>
      <dgm:t>
        <a:bodyPr/>
        <a:lstStyle/>
        <a:p>
          <a:endParaRPr lang="zh-CN" altLang="en-US"/>
        </a:p>
      </dgm:t>
    </dgm:pt>
    <dgm:pt modelId="{60D666E4-BB2D-45BF-A17D-7D8CDC992094}">
      <dgm:prSet phldrT="[文本]"/>
      <dgm:spPr/>
      <dgm:t>
        <a:bodyPr/>
        <a:lstStyle/>
        <a:p>
          <a:r>
            <a:rPr lang="zh-CN" dirty="0" smtClean="0"/>
            <a:t>查询处理</a:t>
          </a:r>
          <a:r>
            <a:rPr lang="zh-CN" altLang="en-US" dirty="0" smtClean="0"/>
            <a:t>子系统</a:t>
          </a:r>
          <a:endParaRPr lang="zh-CN" altLang="en-US" dirty="0"/>
        </a:p>
      </dgm:t>
    </dgm:pt>
    <dgm:pt modelId="{F385A2CE-A500-4F7B-9F6F-C90F675F655C}" type="parTrans" cxnId="{95E81454-F88D-481F-A37A-A719E3AF5E7A}">
      <dgm:prSet/>
      <dgm:spPr/>
      <dgm:t>
        <a:bodyPr/>
        <a:lstStyle/>
        <a:p>
          <a:endParaRPr lang="zh-CN" altLang="en-US"/>
        </a:p>
      </dgm:t>
    </dgm:pt>
    <dgm:pt modelId="{6794B90F-52D7-414C-939F-9C261A739215}" type="sibTrans" cxnId="{95E81454-F88D-481F-A37A-A719E3AF5E7A}">
      <dgm:prSet/>
      <dgm:spPr/>
      <dgm:t>
        <a:bodyPr/>
        <a:lstStyle/>
        <a:p>
          <a:endParaRPr lang="zh-CN" altLang="en-US"/>
        </a:p>
      </dgm:t>
    </dgm:pt>
    <dgm:pt modelId="{2DF6509E-69D9-476D-8E45-5E7A1019B777}">
      <dgm:prSet phldrT="[文本]"/>
      <dgm:spPr/>
      <dgm:t>
        <a:bodyPr/>
        <a:lstStyle/>
        <a:p>
          <a:r>
            <a:rPr lang="zh-CN" dirty="0" smtClean="0"/>
            <a:t>文件系统监视</a:t>
          </a:r>
          <a:r>
            <a:rPr lang="zh-CN" altLang="en-US" dirty="0" smtClean="0"/>
            <a:t>子系统</a:t>
          </a:r>
          <a:endParaRPr lang="zh-CN" altLang="en-US" dirty="0"/>
        </a:p>
      </dgm:t>
    </dgm:pt>
    <dgm:pt modelId="{DC6D1D79-747F-4DC3-8293-D6FFCD1AD5B5}" type="parTrans" cxnId="{834C7427-3D93-4C44-AB9A-E742E1378C24}">
      <dgm:prSet/>
      <dgm:spPr/>
      <dgm:t>
        <a:bodyPr/>
        <a:lstStyle/>
        <a:p>
          <a:endParaRPr lang="zh-CN" altLang="en-US"/>
        </a:p>
      </dgm:t>
    </dgm:pt>
    <dgm:pt modelId="{C791513C-8333-4F2F-A36B-8FB5440A05A1}" type="sibTrans" cxnId="{834C7427-3D93-4C44-AB9A-E742E1378C24}">
      <dgm:prSet/>
      <dgm:spPr/>
      <dgm:t>
        <a:bodyPr/>
        <a:lstStyle/>
        <a:p>
          <a:endParaRPr lang="zh-CN" altLang="en-US"/>
        </a:p>
      </dgm:t>
    </dgm:pt>
    <dgm:pt modelId="{97112197-30F9-4DA6-AB27-722672448650}" type="pres">
      <dgm:prSet presAssocID="{E5CEA252-EFCE-4671-9830-BB4135E88BF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10FCC7B-7EBF-486C-9295-A8C98A068261}" type="pres">
      <dgm:prSet presAssocID="{9C51D357-1797-4B6A-9B55-664A54C80829}" presName="hierRoot1" presStyleCnt="0"/>
      <dgm:spPr/>
    </dgm:pt>
    <dgm:pt modelId="{78095896-D86D-491F-9D88-41ABC18C1C02}" type="pres">
      <dgm:prSet presAssocID="{9C51D357-1797-4B6A-9B55-664A54C80829}" presName="composite" presStyleCnt="0"/>
      <dgm:spPr/>
    </dgm:pt>
    <dgm:pt modelId="{71B668D7-12C0-424B-985F-1F2CC5ACF54D}" type="pres">
      <dgm:prSet presAssocID="{9C51D357-1797-4B6A-9B55-664A54C80829}" presName="background" presStyleLbl="node0" presStyleIdx="0" presStyleCnt="1"/>
      <dgm:spPr/>
    </dgm:pt>
    <dgm:pt modelId="{D669B41D-B678-419D-ACC2-A64D115FF917}" type="pres">
      <dgm:prSet presAssocID="{9C51D357-1797-4B6A-9B55-664A54C80829}" presName="text" presStyleLbl="fgAcc0" presStyleIdx="0" presStyleCnt="1" custScaleX="177372" custLinFactNeighborY="-1161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3D89B1-755A-48F4-B300-DF186BD1483B}" type="pres">
      <dgm:prSet presAssocID="{9C51D357-1797-4B6A-9B55-664A54C80829}" presName="hierChild2" presStyleCnt="0"/>
      <dgm:spPr/>
    </dgm:pt>
    <dgm:pt modelId="{7C0DC6E9-C308-4F38-B97E-9D9F38B9C816}" type="pres">
      <dgm:prSet presAssocID="{DB823711-6FAC-4BE9-9BAC-0DFEAAE656CF}" presName="Name10" presStyleLbl="parChTrans1D2" presStyleIdx="0" presStyleCnt="2"/>
      <dgm:spPr/>
      <dgm:t>
        <a:bodyPr/>
        <a:lstStyle/>
        <a:p>
          <a:endParaRPr lang="zh-CN" altLang="en-US"/>
        </a:p>
      </dgm:t>
    </dgm:pt>
    <dgm:pt modelId="{B90C7A77-850D-497C-AE00-DFE571D759C0}" type="pres">
      <dgm:prSet presAssocID="{A6A280D7-A4E9-48C8-9B5C-2899EE34246C}" presName="hierRoot2" presStyleCnt="0"/>
      <dgm:spPr/>
    </dgm:pt>
    <dgm:pt modelId="{57528690-AB0A-4A33-8114-07B0048F5E5A}" type="pres">
      <dgm:prSet presAssocID="{A6A280D7-A4E9-48C8-9B5C-2899EE34246C}" presName="composite2" presStyleCnt="0"/>
      <dgm:spPr/>
    </dgm:pt>
    <dgm:pt modelId="{F37364D2-202C-430A-857D-E0E334A73B33}" type="pres">
      <dgm:prSet presAssocID="{A6A280D7-A4E9-48C8-9B5C-2899EE34246C}" presName="background2" presStyleLbl="node2" presStyleIdx="0" presStyleCnt="2"/>
      <dgm:spPr/>
    </dgm:pt>
    <dgm:pt modelId="{0F784FDB-2174-4F9F-9251-C3B61F372083}" type="pres">
      <dgm:prSet presAssocID="{A6A280D7-A4E9-48C8-9B5C-2899EE34246C}" presName="text2" presStyleLbl="fgAcc2" presStyleIdx="0" presStyleCnt="2" custScaleX="154374" custLinFactNeighborX="-33775" custLinFactNeighborY="-1222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84A32EC-CA6E-45A5-9E82-97A13B1FDEE2}" type="pres">
      <dgm:prSet presAssocID="{A6A280D7-A4E9-48C8-9B5C-2899EE34246C}" presName="hierChild3" presStyleCnt="0"/>
      <dgm:spPr/>
    </dgm:pt>
    <dgm:pt modelId="{8FF7387A-9316-4C33-A356-16B92767A777}" type="pres">
      <dgm:prSet presAssocID="{3985E91C-1E34-420C-82AF-DABD1C2B74E7}" presName="Name10" presStyleLbl="parChTrans1D2" presStyleIdx="1" presStyleCnt="2"/>
      <dgm:spPr/>
      <dgm:t>
        <a:bodyPr/>
        <a:lstStyle/>
        <a:p>
          <a:endParaRPr lang="zh-CN" altLang="en-US"/>
        </a:p>
      </dgm:t>
    </dgm:pt>
    <dgm:pt modelId="{A87F580E-2B4B-4002-968D-7506E4696693}" type="pres">
      <dgm:prSet presAssocID="{E109D513-3342-425E-BC5F-F1C79BEBE314}" presName="hierRoot2" presStyleCnt="0"/>
      <dgm:spPr/>
    </dgm:pt>
    <dgm:pt modelId="{3BACA76D-C4DD-4843-A1EE-9AAC6BF24C41}" type="pres">
      <dgm:prSet presAssocID="{E109D513-3342-425E-BC5F-F1C79BEBE314}" presName="composite2" presStyleCnt="0"/>
      <dgm:spPr/>
    </dgm:pt>
    <dgm:pt modelId="{9DDDB6EE-7B5B-4D53-9A03-DDD982B9FB48}" type="pres">
      <dgm:prSet presAssocID="{E109D513-3342-425E-BC5F-F1C79BEBE314}" presName="background2" presStyleLbl="node2" presStyleIdx="1" presStyleCnt="2"/>
      <dgm:spPr/>
    </dgm:pt>
    <dgm:pt modelId="{2DD984A4-6565-42CA-A57E-DF76DCBB9711}" type="pres">
      <dgm:prSet presAssocID="{E109D513-3342-425E-BC5F-F1C79BEBE314}" presName="text2" presStyleLbl="fgAcc2" presStyleIdx="1" presStyleCnt="2" custScaleX="176595" custLinFactX="22965" custLinFactNeighborX="100000" custLinFactNeighborY="-1222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083D0A3-9706-4C00-89E8-137C95F0667E}" type="pres">
      <dgm:prSet presAssocID="{E109D513-3342-425E-BC5F-F1C79BEBE314}" presName="hierChild3" presStyleCnt="0"/>
      <dgm:spPr/>
    </dgm:pt>
    <dgm:pt modelId="{D44EE3B8-066C-4995-9444-54B6B4BD8585}" type="pres">
      <dgm:prSet presAssocID="{77459AB1-9F3A-4523-BF48-03474B3E7839}" presName="Name17" presStyleLbl="parChTrans1D3" presStyleIdx="0" presStyleCnt="5"/>
      <dgm:spPr/>
      <dgm:t>
        <a:bodyPr/>
        <a:lstStyle/>
        <a:p>
          <a:endParaRPr lang="zh-CN" altLang="en-US"/>
        </a:p>
      </dgm:t>
    </dgm:pt>
    <dgm:pt modelId="{A5F2108F-22C8-46A7-9662-5B80E23B2FF1}" type="pres">
      <dgm:prSet presAssocID="{0F53E642-758F-481C-A6FB-B587A28067B9}" presName="hierRoot3" presStyleCnt="0"/>
      <dgm:spPr/>
    </dgm:pt>
    <dgm:pt modelId="{738332C8-EA2B-4EEE-B4F9-091AF2232D96}" type="pres">
      <dgm:prSet presAssocID="{0F53E642-758F-481C-A6FB-B587A28067B9}" presName="composite3" presStyleCnt="0"/>
      <dgm:spPr/>
    </dgm:pt>
    <dgm:pt modelId="{3C80AC9F-3EDB-4318-9E24-0B8E1DD5EFE8}" type="pres">
      <dgm:prSet presAssocID="{0F53E642-758F-481C-A6FB-B587A28067B9}" presName="background3" presStyleLbl="node3" presStyleIdx="0" presStyleCnt="5"/>
      <dgm:spPr/>
    </dgm:pt>
    <dgm:pt modelId="{E3FA617C-7BC5-4827-8C7B-5A56FD8234E1}" type="pres">
      <dgm:prSet presAssocID="{0F53E642-758F-481C-A6FB-B587A28067B9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49FB7C6-4037-457B-A7DA-FC46AA5727A1}" type="pres">
      <dgm:prSet presAssocID="{0F53E642-758F-481C-A6FB-B587A28067B9}" presName="hierChild4" presStyleCnt="0"/>
      <dgm:spPr/>
    </dgm:pt>
    <dgm:pt modelId="{7529C663-2923-45EE-8AEA-62446294602E}" type="pres">
      <dgm:prSet presAssocID="{E81552BD-D72D-4A40-9479-10047394C575}" presName="Name17" presStyleLbl="parChTrans1D3" presStyleIdx="1" presStyleCnt="5"/>
      <dgm:spPr/>
      <dgm:t>
        <a:bodyPr/>
        <a:lstStyle/>
        <a:p>
          <a:endParaRPr lang="zh-CN" altLang="en-US"/>
        </a:p>
      </dgm:t>
    </dgm:pt>
    <dgm:pt modelId="{9D584885-AD55-4767-BB66-7C9C986836D7}" type="pres">
      <dgm:prSet presAssocID="{9A13E5D3-2BBC-4F6F-A7DE-6D52F3FAAB3E}" presName="hierRoot3" presStyleCnt="0"/>
      <dgm:spPr/>
    </dgm:pt>
    <dgm:pt modelId="{20387FBA-9734-4C26-84F1-B787C72FDA57}" type="pres">
      <dgm:prSet presAssocID="{9A13E5D3-2BBC-4F6F-A7DE-6D52F3FAAB3E}" presName="composite3" presStyleCnt="0"/>
      <dgm:spPr/>
    </dgm:pt>
    <dgm:pt modelId="{6E50CC42-C4CB-4217-92AF-DFA715561647}" type="pres">
      <dgm:prSet presAssocID="{9A13E5D3-2BBC-4F6F-A7DE-6D52F3FAAB3E}" presName="background3" presStyleLbl="node3" presStyleIdx="1" presStyleCnt="5"/>
      <dgm:spPr/>
    </dgm:pt>
    <dgm:pt modelId="{CDD559A0-69C6-47C0-B3A1-0DC38EC40B85}" type="pres">
      <dgm:prSet presAssocID="{9A13E5D3-2BBC-4F6F-A7DE-6D52F3FAAB3E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471AD88-1966-4D87-B897-AF0322D9D2F5}" type="pres">
      <dgm:prSet presAssocID="{9A13E5D3-2BBC-4F6F-A7DE-6D52F3FAAB3E}" presName="hierChild4" presStyleCnt="0"/>
      <dgm:spPr/>
    </dgm:pt>
    <dgm:pt modelId="{0A466AFA-9422-454F-A2CB-1CAF6D133496}" type="pres">
      <dgm:prSet presAssocID="{052E3243-AA86-403F-8D7C-CE8D067C876F}" presName="Name17" presStyleLbl="parChTrans1D3" presStyleIdx="2" presStyleCnt="5"/>
      <dgm:spPr/>
      <dgm:t>
        <a:bodyPr/>
        <a:lstStyle/>
        <a:p>
          <a:endParaRPr lang="zh-CN" altLang="en-US"/>
        </a:p>
      </dgm:t>
    </dgm:pt>
    <dgm:pt modelId="{EB659091-DF61-4E80-A544-66D6B0F7939D}" type="pres">
      <dgm:prSet presAssocID="{6A1EAE36-CDEF-4AE2-91BC-B6336249F2ED}" presName="hierRoot3" presStyleCnt="0"/>
      <dgm:spPr/>
    </dgm:pt>
    <dgm:pt modelId="{0FD50F43-7398-4C2E-B210-DAED771E1960}" type="pres">
      <dgm:prSet presAssocID="{6A1EAE36-CDEF-4AE2-91BC-B6336249F2ED}" presName="composite3" presStyleCnt="0"/>
      <dgm:spPr/>
    </dgm:pt>
    <dgm:pt modelId="{C1BFBF8C-7EB6-43B5-AC95-53277B0EE7F4}" type="pres">
      <dgm:prSet presAssocID="{6A1EAE36-CDEF-4AE2-91BC-B6336249F2ED}" presName="background3" presStyleLbl="node3" presStyleIdx="2" presStyleCnt="5"/>
      <dgm:spPr/>
    </dgm:pt>
    <dgm:pt modelId="{8FB683A7-6C8F-407C-9266-C8BA55F2C309}" type="pres">
      <dgm:prSet presAssocID="{6A1EAE36-CDEF-4AE2-91BC-B6336249F2ED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3A2E8B4-BD4D-44B8-9F67-F3C0A0768264}" type="pres">
      <dgm:prSet presAssocID="{6A1EAE36-CDEF-4AE2-91BC-B6336249F2ED}" presName="hierChild4" presStyleCnt="0"/>
      <dgm:spPr/>
    </dgm:pt>
    <dgm:pt modelId="{22B4D975-FD3E-42CF-A638-1688E61BB50E}" type="pres">
      <dgm:prSet presAssocID="{F385A2CE-A500-4F7B-9F6F-C90F675F655C}" presName="Name17" presStyleLbl="parChTrans1D3" presStyleIdx="3" presStyleCnt="5"/>
      <dgm:spPr/>
      <dgm:t>
        <a:bodyPr/>
        <a:lstStyle/>
        <a:p>
          <a:endParaRPr lang="zh-CN" altLang="en-US"/>
        </a:p>
      </dgm:t>
    </dgm:pt>
    <dgm:pt modelId="{D2D07AEB-7D83-4782-8234-FD7DD58B3514}" type="pres">
      <dgm:prSet presAssocID="{60D666E4-BB2D-45BF-A17D-7D8CDC992094}" presName="hierRoot3" presStyleCnt="0"/>
      <dgm:spPr/>
    </dgm:pt>
    <dgm:pt modelId="{AD2EAD9E-3E59-4F70-8055-122B3494B614}" type="pres">
      <dgm:prSet presAssocID="{60D666E4-BB2D-45BF-A17D-7D8CDC992094}" presName="composite3" presStyleCnt="0"/>
      <dgm:spPr/>
    </dgm:pt>
    <dgm:pt modelId="{D8BF2850-889A-4E0E-B088-5C8A20FA16A5}" type="pres">
      <dgm:prSet presAssocID="{60D666E4-BB2D-45BF-A17D-7D8CDC992094}" presName="background3" presStyleLbl="node3" presStyleIdx="3" presStyleCnt="5"/>
      <dgm:spPr/>
    </dgm:pt>
    <dgm:pt modelId="{AADE61CE-7EC7-44E6-B0AA-148AE814AF42}" type="pres">
      <dgm:prSet presAssocID="{60D666E4-BB2D-45BF-A17D-7D8CDC992094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8F7846-5F1A-4CD2-9BFF-58094B386009}" type="pres">
      <dgm:prSet presAssocID="{60D666E4-BB2D-45BF-A17D-7D8CDC992094}" presName="hierChild4" presStyleCnt="0"/>
      <dgm:spPr/>
    </dgm:pt>
    <dgm:pt modelId="{73F279FE-BF28-40CD-9D44-5B6EA58FE7C2}" type="pres">
      <dgm:prSet presAssocID="{DC6D1D79-747F-4DC3-8293-D6FFCD1AD5B5}" presName="Name17" presStyleLbl="parChTrans1D3" presStyleIdx="4" presStyleCnt="5"/>
      <dgm:spPr/>
      <dgm:t>
        <a:bodyPr/>
        <a:lstStyle/>
        <a:p>
          <a:endParaRPr lang="zh-CN" altLang="en-US"/>
        </a:p>
      </dgm:t>
    </dgm:pt>
    <dgm:pt modelId="{CF97440B-7808-4AF2-9838-7D4C21BD93C8}" type="pres">
      <dgm:prSet presAssocID="{2DF6509E-69D9-476D-8E45-5E7A1019B777}" presName="hierRoot3" presStyleCnt="0"/>
      <dgm:spPr/>
    </dgm:pt>
    <dgm:pt modelId="{5AC5F4E0-6C50-4124-94B4-81E418515F99}" type="pres">
      <dgm:prSet presAssocID="{2DF6509E-69D9-476D-8E45-5E7A1019B777}" presName="composite3" presStyleCnt="0"/>
      <dgm:spPr/>
    </dgm:pt>
    <dgm:pt modelId="{058E8DF2-89EE-4E26-A0D9-A10BB3BBEF39}" type="pres">
      <dgm:prSet presAssocID="{2DF6509E-69D9-476D-8E45-5E7A1019B777}" presName="background3" presStyleLbl="node3" presStyleIdx="4" presStyleCnt="5"/>
      <dgm:spPr/>
    </dgm:pt>
    <dgm:pt modelId="{F6898615-C7A2-49B2-8BF4-A44ED33EC5C2}" type="pres">
      <dgm:prSet presAssocID="{2DF6509E-69D9-476D-8E45-5E7A1019B777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CB4BE97-5D10-4C17-83AF-A036A556D567}" type="pres">
      <dgm:prSet presAssocID="{2DF6509E-69D9-476D-8E45-5E7A1019B777}" presName="hierChild4" presStyleCnt="0"/>
      <dgm:spPr/>
    </dgm:pt>
  </dgm:ptLst>
  <dgm:cxnLst>
    <dgm:cxn modelId="{363774AE-C003-4A83-A6BD-6EA1032E051B}" type="presOf" srcId="{60D666E4-BB2D-45BF-A17D-7D8CDC992094}" destId="{AADE61CE-7EC7-44E6-B0AA-148AE814AF42}" srcOrd="0" destOrd="0" presId="urn:microsoft.com/office/officeart/2005/8/layout/hierarchy1"/>
    <dgm:cxn modelId="{A4360D8E-2E7C-4ED3-A1FE-A21238A6EA08}" type="presOf" srcId="{0F53E642-758F-481C-A6FB-B587A28067B9}" destId="{E3FA617C-7BC5-4827-8C7B-5A56FD8234E1}" srcOrd="0" destOrd="0" presId="urn:microsoft.com/office/officeart/2005/8/layout/hierarchy1"/>
    <dgm:cxn modelId="{BA514C36-A25E-441A-AF1B-7A5B2EA1622F}" type="presOf" srcId="{9C51D357-1797-4B6A-9B55-664A54C80829}" destId="{D669B41D-B678-419D-ACC2-A64D115FF917}" srcOrd="0" destOrd="0" presId="urn:microsoft.com/office/officeart/2005/8/layout/hierarchy1"/>
    <dgm:cxn modelId="{ADFC39ED-90E0-496B-9396-F21A924971C3}" type="presOf" srcId="{3985E91C-1E34-420C-82AF-DABD1C2B74E7}" destId="{8FF7387A-9316-4C33-A356-16B92767A777}" srcOrd="0" destOrd="0" presId="urn:microsoft.com/office/officeart/2005/8/layout/hierarchy1"/>
    <dgm:cxn modelId="{C4C1CD94-D421-417E-8B53-BF45FAB8BA87}" srcId="{9C51D357-1797-4B6A-9B55-664A54C80829}" destId="{E109D513-3342-425E-BC5F-F1C79BEBE314}" srcOrd="1" destOrd="0" parTransId="{3985E91C-1E34-420C-82AF-DABD1C2B74E7}" sibTransId="{3779B35C-B5A5-4023-BB42-530B996BC588}"/>
    <dgm:cxn modelId="{C1D480AE-BC17-4BA1-A388-8F32FDA515A4}" type="presOf" srcId="{E109D513-3342-425E-BC5F-F1C79BEBE314}" destId="{2DD984A4-6565-42CA-A57E-DF76DCBB9711}" srcOrd="0" destOrd="0" presId="urn:microsoft.com/office/officeart/2005/8/layout/hierarchy1"/>
    <dgm:cxn modelId="{22B451D9-96FC-4A93-BA31-8E9AB1FBF595}" type="presOf" srcId="{9A13E5D3-2BBC-4F6F-A7DE-6D52F3FAAB3E}" destId="{CDD559A0-69C6-47C0-B3A1-0DC38EC40B85}" srcOrd="0" destOrd="0" presId="urn:microsoft.com/office/officeart/2005/8/layout/hierarchy1"/>
    <dgm:cxn modelId="{91B5DFF5-F35F-4D63-B59F-60CA37BB62F5}" srcId="{E109D513-3342-425E-BC5F-F1C79BEBE314}" destId="{0F53E642-758F-481C-A6FB-B587A28067B9}" srcOrd="0" destOrd="0" parTransId="{77459AB1-9F3A-4523-BF48-03474B3E7839}" sibTransId="{46FC7CCF-7444-4761-984B-EED75511F5B5}"/>
    <dgm:cxn modelId="{A577320D-6223-46F3-9FF9-16B5933224E0}" type="presOf" srcId="{2DF6509E-69D9-476D-8E45-5E7A1019B777}" destId="{F6898615-C7A2-49B2-8BF4-A44ED33EC5C2}" srcOrd="0" destOrd="0" presId="urn:microsoft.com/office/officeart/2005/8/layout/hierarchy1"/>
    <dgm:cxn modelId="{636E2917-6D8C-4B4C-B085-847C4F339D41}" type="presOf" srcId="{F385A2CE-A500-4F7B-9F6F-C90F675F655C}" destId="{22B4D975-FD3E-42CF-A638-1688E61BB50E}" srcOrd="0" destOrd="0" presId="urn:microsoft.com/office/officeart/2005/8/layout/hierarchy1"/>
    <dgm:cxn modelId="{237C098B-08DF-46BC-BBC5-6CB3394EE5AB}" type="presOf" srcId="{DB823711-6FAC-4BE9-9BAC-0DFEAAE656CF}" destId="{7C0DC6E9-C308-4F38-B97E-9D9F38B9C816}" srcOrd="0" destOrd="0" presId="urn:microsoft.com/office/officeart/2005/8/layout/hierarchy1"/>
    <dgm:cxn modelId="{12AAC944-61FA-42FA-A67D-0577E726EE09}" type="presOf" srcId="{77459AB1-9F3A-4523-BF48-03474B3E7839}" destId="{D44EE3B8-066C-4995-9444-54B6B4BD8585}" srcOrd="0" destOrd="0" presId="urn:microsoft.com/office/officeart/2005/8/layout/hierarchy1"/>
    <dgm:cxn modelId="{10919D67-77E0-4142-BA68-491938CC97B5}" type="presOf" srcId="{A6A280D7-A4E9-48C8-9B5C-2899EE34246C}" destId="{0F784FDB-2174-4F9F-9251-C3B61F372083}" srcOrd="0" destOrd="0" presId="urn:microsoft.com/office/officeart/2005/8/layout/hierarchy1"/>
    <dgm:cxn modelId="{7118CEB1-EB54-407C-9D31-41B9EDCACBF7}" type="presOf" srcId="{6A1EAE36-CDEF-4AE2-91BC-B6336249F2ED}" destId="{8FB683A7-6C8F-407C-9266-C8BA55F2C309}" srcOrd="0" destOrd="0" presId="urn:microsoft.com/office/officeart/2005/8/layout/hierarchy1"/>
    <dgm:cxn modelId="{95E81454-F88D-481F-A37A-A719E3AF5E7A}" srcId="{E109D513-3342-425E-BC5F-F1C79BEBE314}" destId="{60D666E4-BB2D-45BF-A17D-7D8CDC992094}" srcOrd="3" destOrd="0" parTransId="{F385A2CE-A500-4F7B-9F6F-C90F675F655C}" sibTransId="{6794B90F-52D7-414C-939F-9C261A739215}"/>
    <dgm:cxn modelId="{2EE719B3-E961-4C39-95A4-74950B310756}" srcId="{E5CEA252-EFCE-4671-9830-BB4135E88BF9}" destId="{9C51D357-1797-4B6A-9B55-664A54C80829}" srcOrd="0" destOrd="0" parTransId="{B58C1C86-7D49-45EC-8D50-CAE82B930094}" sibTransId="{E3E19EE0-E75F-45B1-9403-A239C2A01A7D}"/>
    <dgm:cxn modelId="{C093FA0F-AC98-48C0-BD36-8E1C95D6D50F}" type="presOf" srcId="{DC6D1D79-747F-4DC3-8293-D6FFCD1AD5B5}" destId="{73F279FE-BF28-40CD-9D44-5B6EA58FE7C2}" srcOrd="0" destOrd="0" presId="urn:microsoft.com/office/officeart/2005/8/layout/hierarchy1"/>
    <dgm:cxn modelId="{834C7427-3D93-4C44-AB9A-E742E1378C24}" srcId="{E109D513-3342-425E-BC5F-F1C79BEBE314}" destId="{2DF6509E-69D9-476D-8E45-5E7A1019B777}" srcOrd="4" destOrd="0" parTransId="{DC6D1D79-747F-4DC3-8293-D6FFCD1AD5B5}" sibTransId="{C791513C-8333-4F2F-A36B-8FB5440A05A1}"/>
    <dgm:cxn modelId="{4465FAA9-200B-45A7-A05D-BB719CCE4A4B}" type="presOf" srcId="{E81552BD-D72D-4A40-9479-10047394C575}" destId="{7529C663-2923-45EE-8AEA-62446294602E}" srcOrd="0" destOrd="0" presId="urn:microsoft.com/office/officeart/2005/8/layout/hierarchy1"/>
    <dgm:cxn modelId="{8FC0C5FA-3195-4FBF-A1BC-79555F3AFFCF}" srcId="{E109D513-3342-425E-BC5F-F1C79BEBE314}" destId="{6A1EAE36-CDEF-4AE2-91BC-B6336249F2ED}" srcOrd="2" destOrd="0" parTransId="{052E3243-AA86-403F-8D7C-CE8D067C876F}" sibTransId="{4DA4FBF1-2BF8-4CA6-9E22-455101CAEF23}"/>
    <dgm:cxn modelId="{BB31EF22-1DC2-430A-8DB4-9EE173A049C2}" type="presOf" srcId="{052E3243-AA86-403F-8D7C-CE8D067C876F}" destId="{0A466AFA-9422-454F-A2CB-1CAF6D133496}" srcOrd="0" destOrd="0" presId="urn:microsoft.com/office/officeart/2005/8/layout/hierarchy1"/>
    <dgm:cxn modelId="{06E83489-B1AE-4C4D-8213-5EB65FFE5DB9}" srcId="{E109D513-3342-425E-BC5F-F1C79BEBE314}" destId="{9A13E5D3-2BBC-4F6F-A7DE-6D52F3FAAB3E}" srcOrd="1" destOrd="0" parTransId="{E81552BD-D72D-4A40-9479-10047394C575}" sibTransId="{DC7B8447-1F42-48C3-BC4D-A95B11190FFA}"/>
    <dgm:cxn modelId="{B9C7CE8A-7B78-47D2-8C29-B7913D271A9D}" type="presOf" srcId="{E5CEA252-EFCE-4671-9830-BB4135E88BF9}" destId="{97112197-30F9-4DA6-AB27-722672448650}" srcOrd="0" destOrd="0" presId="urn:microsoft.com/office/officeart/2005/8/layout/hierarchy1"/>
    <dgm:cxn modelId="{F132FC44-E82C-408E-89C0-C306F8D2E0D0}" srcId="{9C51D357-1797-4B6A-9B55-664A54C80829}" destId="{A6A280D7-A4E9-48C8-9B5C-2899EE34246C}" srcOrd="0" destOrd="0" parTransId="{DB823711-6FAC-4BE9-9BAC-0DFEAAE656CF}" sibTransId="{7C76832D-32B2-4F35-B265-205B9A771101}"/>
    <dgm:cxn modelId="{324DC7C8-008E-4901-AE26-51B962F6C8CE}" type="presParOf" srcId="{97112197-30F9-4DA6-AB27-722672448650}" destId="{110FCC7B-7EBF-486C-9295-A8C98A068261}" srcOrd="0" destOrd="0" presId="urn:microsoft.com/office/officeart/2005/8/layout/hierarchy1"/>
    <dgm:cxn modelId="{06267AD2-A11B-4E63-9439-45C8F97F9272}" type="presParOf" srcId="{110FCC7B-7EBF-486C-9295-A8C98A068261}" destId="{78095896-D86D-491F-9D88-41ABC18C1C02}" srcOrd="0" destOrd="0" presId="urn:microsoft.com/office/officeart/2005/8/layout/hierarchy1"/>
    <dgm:cxn modelId="{275658AE-CF61-449C-9A2C-21E07BD7ECBE}" type="presParOf" srcId="{78095896-D86D-491F-9D88-41ABC18C1C02}" destId="{71B668D7-12C0-424B-985F-1F2CC5ACF54D}" srcOrd="0" destOrd="0" presId="urn:microsoft.com/office/officeart/2005/8/layout/hierarchy1"/>
    <dgm:cxn modelId="{923062FA-F398-4FD0-AE82-45FD49D6BFFB}" type="presParOf" srcId="{78095896-D86D-491F-9D88-41ABC18C1C02}" destId="{D669B41D-B678-419D-ACC2-A64D115FF917}" srcOrd="1" destOrd="0" presId="urn:microsoft.com/office/officeart/2005/8/layout/hierarchy1"/>
    <dgm:cxn modelId="{392D6F9B-D3F2-4A14-B707-B5BA807B24CF}" type="presParOf" srcId="{110FCC7B-7EBF-486C-9295-A8C98A068261}" destId="{8D3D89B1-755A-48F4-B300-DF186BD1483B}" srcOrd="1" destOrd="0" presId="urn:microsoft.com/office/officeart/2005/8/layout/hierarchy1"/>
    <dgm:cxn modelId="{D9CAC8E0-FB3C-422E-9ECE-8335818C22A7}" type="presParOf" srcId="{8D3D89B1-755A-48F4-B300-DF186BD1483B}" destId="{7C0DC6E9-C308-4F38-B97E-9D9F38B9C816}" srcOrd="0" destOrd="0" presId="urn:microsoft.com/office/officeart/2005/8/layout/hierarchy1"/>
    <dgm:cxn modelId="{C8A58481-7544-4AC5-A496-9E06FE8B6387}" type="presParOf" srcId="{8D3D89B1-755A-48F4-B300-DF186BD1483B}" destId="{B90C7A77-850D-497C-AE00-DFE571D759C0}" srcOrd="1" destOrd="0" presId="urn:microsoft.com/office/officeart/2005/8/layout/hierarchy1"/>
    <dgm:cxn modelId="{27E35D97-8EFD-4C4E-A5A3-B0775C8143C9}" type="presParOf" srcId="{B90C7A77-850D-497C-AE00-DFE571D759C0}" destId="{57528690-AB0A-4A33-8114-07B0048F5E5A}" srcOrd="0" destOrd="0" presId="urn:microsoft.com/office/officeart/2005/8/layout/hierarchy1"/>
    <dgm:cxn modelId="{126D638B-FF4E-4FED-A5B9-33471ED785C4}" type="presParOf" srcId="{57528690-AB0A-4A33-8114-07B0048F5E5A}" destId="{F37364D2-202C-430A-857D-E0E334A73B33}" srcOrd="0" destOrd="0" presId="urn:microsoft.com/office/officeart/2005/8/layout/hierarchy1"/>
    <dgm:cxn modelId="{A0EE7DEC-1118-45F8-9E95-9768F61173C9}" type="presParOf" srcId="{57528690-AB0A-4A33-8114-07B0048F5E5A}" destId="{0F784FDB-2174-4F9F-9251-C3B61F372083}" srcOrd="1" destOrd="0" presId="urn:microsoft.com/office/officeart/2005/8/layout/hierarchy1"/>
    <dgm:cxn modelId="{77B39684-423A-45C1-9203-540FF8A77692}" type="presParOf" srcId="{B90C7A77-850D-497C-AE00-DFE571D759C0}" destId="{384A32EC-CA6E-45A5-9E82-97A13B1FDEE2}" srcOrd="1" destOrd="0" presId="urn:microsoft.com/office/officeart/2005/8/layout/hierarchy1"/>
    <dgm:cxn modelId="{9A0FDB28-B8E6-4425-A862-D0A58F535F26}" type="presParOf" srcId="{8D3D89B1-755A-48F4-B300-DF186BD1483B}" destId="{8FF7387A-9316-4C33-A356-16B92767A777}" srcOrd="2" destOrd="0" presId="urn:microsoft.com/office/officeart/2005/8/layout/hierarchy1"/>
    <dgm:cxn modelId="{366E9E0C-B152-423A-8020-434D29DF13C8}" type="presParOf" srcId="{8D3D89B1-755A-48F4-B300-DF186BD1483B}" destId="{A87F580E-2B4B-4002-968D-7506E4696693}" srcOrd="3" destOrd="0" presId="urn:microsoft.com/office/officeart/2005/8/layout/hierarchy1"/>
    <dgm:cxn modelId="{3530E078-787F-472A-9B4A-2892F104EE81}" type="presParOf" srcId="{A87F580E-2B4B-4002-968D-7506E4696693}" destId="{3BACA76D-C4DD-4843-A1EE-9AAC6BF24C41}" srcOrd="0" destOrd="0" presId="urn:microsoft.com/office/officeart/2005/8/layout/hierarchy1"/>
    <dgm:cxn modelId="{DD5724DC-CD21-446B-A477-C012511E4732}" type="presParOf" srcId="{3BACA76D-C4DD-4843-A1EE-9AAC6BF24C41}" destId="{9DDDB6EE-7B5B-4D53-9A03-DDD982B9FB48}" srcOrd="0" destOrd="0" presId="urn:microsoft.com/office/officeart/2005/8/layout/hierarchy1"/>
    <dgm:cxn modelId="{0F96D11C-7F49-4DF3-95CC-92E58A930DD5}" type="presParOf" srcId="{3BACA76D-C4DD-4843-A1EE-9AAC6BF24C41}" destId="{2DD984A4-6565-42CA-A57E-DF76DCBB9711}" srcOrd="1" destOrd="0" presId="urn:microsoft.com/office/officeart/2005/8/layout/hierarchy1"/>
    <dgm:cxn modelId="{AACF1B1C-E6F6-408F-A37C-B79514C3EFB3}" type="presParOf" srcId="{A87F580E-2B4B-4002-968D-7506E4696693}" destId="{B083D0A3-9706-4C00-89E8-137C95F0667E}" srcOrd="1" destOrd="0" presId="urn:microsoft.com/office/officeart/2005/8/layout/hierarchy1"/>
    <dgm:cxn modelId="{3E49D160-1132-48E6-B7F6-62A8A1363BCE}" type="presParOf" srcId="{B083D0A3-9706-4C00-89E8-137C95F0667E}" destId="{D44EE3B8-066C-4995-9444-54B6B4BD8585}" srcOrd="0" destOrd="0" presId="urn:microsoft.com/office/officeart/2005/8/layout/hierarchy1"/>
    <dgm:cxn modelId="{27E06B5F-3D9B-4138-8FFF-C2BC590C9303}" type="presParOf" srcId="{B083D0A3-9706-4C00-89E8-137C95F0667E}" destId="{A5F2108F-22C8-46A7-9662-5B80E23B2FF1}" srcOrd="1" destOrd="0" presId="urn:microsoft.com/office/officeart/2005/8/layout/hierarchy1"/>
    <dgm:cxn modelId="{040F5E76-8E80-4851-9FAE-FC9A8A582813}" type="presParOf" srcId="{A5F2108F-22C8-46A7-9662-5B80E23B2FF1}" destId="{738332C8-EA2B-4EEE-B4F9-091AF2232D96}" srcOrd="0" destOrd="0" presId="urn:microsoft.com/office/officeart/2005/8/layout/hierarchy1"/>
    <dgm:cxn modelId="{B8783C9D-E86F-42C5-AB36-963820127572}" type="presParOf" srcId="{738332C8-EA2B-4EEE-B4F9-091AF2232D96}" destId="{3C80AC9F-3EDB-4318-9E24-0B8E1DD5EFE8}" srcOrd="0" destOrd="0" presId="urn:microsoft.com/office/officeart/2005/8/layout/hierarchy1"/>
    <dgm:cxn modelId="{1BF4116C-6D2C-4DF5-902E-00719B2F3E38}" type="presParOf" srcId="{738332C8-EA2B-4EEE-B4F9-091AF2232D96}" destId="{E3FA617C-7BC5-4827-8C7B-5A56FD8234E1}" srcOrd="1" destOrd="0" presId="urn:microsoft.com/office/officeart/2005/8/layout/hierarchy1"/>
    <dgm:cxn modelId="{6E04ECCF-84B2-4021-AA84-5DDE34E21E1D}" type="presParOf" srcId="{A5F2108F-22C8-46A7-9662-5B80E23B2FF1}" destId="{549FB7C6-4037-457B-A7DA-FC46AA5727A1}" srcOrd="1" destOrd="0" presId="urn:microsoft.com/office/officeart/2005/8/layout/hierarchy1"/>
    <dgm:cxn modelId="{4F43EBA3-BF6D-4805-A744-03107CEFE988}" type="presParOf" srcId="{B083D0A3-9706-4C00-89E8-137C95F0667E}" destId="{7529C663-2923-45EE-8AEA-62446294602E}" srcOrd="2" destOrd="0" presId="urn:microsoft.com/office/officeart/2005/8/layout/hierarchy1"/>
    <dgm:cxn modelId="{D7277B70-1E91-488B-8E02-C78F92859B26}" type="presParOf" srcId="{B083D0A3-9706-4C00-89E8-137C95F0667E}" destId="{9D584885-AD55-4767-BB66-7C9C986836D7}" srcOrd="3" destOrd="0" presId="urn:microsoft.com/office/officeart/2005/8/layout/hierarchy1"/>
    <dgm:cxn modelId="{80665F48-158E-4DF9-91E5-72B7DE83A5C2}" type="presParOf" srcId="{9D584885-AD55-4767-BB66-7C9C986836D7}" destId="{20387FBA-9734-4C26-84F1-B787C72FDA57}" srcOrd="0" destOrd="0" presId="urn:microsoft.com/office/officeart/2005/8/layout/hierarchy1"/>
    <dgm:cxn modelId="{0B220AB4-9996-4B2B-B506-7E6B46B29541}" type="presParOf" srcId="{20387FBA-9734-4C26-84F1-B787C72FDA57}" destId="{6E50CC42-C4CB-4217-92AF-DFA715561647}" srcOrd="0" destOrd="0" presId="urn:microsoft.com/office/officeart/2005/8/layout/hierarchy1"/>
    <dgm:cxn modelId="{23A2AB85-2B06-4CE6-9DB2-FAC1869C2F3D}" type="presParOf" srcId="{20387FBA-9734-4C26-84F1-B787C72FDA57}" destId="{CDD559A0-69C6-47C0-B3A1-0DC38EC40B85}" srcOrd="1" destOrd="0" presId="urn:microsoft.com/office/officeart/2005/8/layout/hierarchy1"/>
    <dgm:cxn modelId="{4C7C15BB-EC9E-4649-9273-2CD640BE770C}" type="presParOf" srcId="{9D584885-AD55-4767-BB66-7C9C986836D7}" destId="{F471AD88-1966-4D87-B897-AF0322D9D2F5}" srcOrd="1" destOrd="0" presId="urn:microsoft.com/office/officeart/2005/8/layout/hierarchy1"/>
    <dgm:cxn modelId="{F6EE4D75-E122-4466-B6B5-F5DA49D0018A}" type="presParOf" srcId="{B083D0A3-9706-4C00-89E8-137C95F0667E}" destId="{0A466AFA-9422-454F-A2CB-1CAF6D133496}" srcOrd="4" destOrd="0" presId="urn:microsoft.com/office/officeart/2005/8/layout/hierarchy1"/>
    <dgm:cxn modelId="{C5D62988-C7F4-43C0-8A96-501BFC372869}" type="presParOf" srcId="{B083D0A3-9706-4C00-89E8-137C95F0667E}" destId="{EB659091-DF61-4E80-A544-66D6B0F7939D}" srcOrd="5" destOrd="0" presId="urn:microsoft.com/office/officeart/2005/8/layout/hierarchy1"/>
    <dgm:cxn modelId="{07E23EC7-1565-4E95-AF9F-25248F52CBBA}" type="presParOf" srcId="{EB659091-DF61-4E80-A544-66D6B0F7939D}" destId="{0FD50F43-7398-4C2E-B210-DAED771E1960}" srcOrd="0" destOrd="0" presId="urn:microsoft.com/office/officeart/2005/8/layout/hierarchy1"/>
    <dgm:cxn modelId="{0380C83D-4E9A-4978-A51E-C75DCFCEBF6E}" type="presParOf" srcId="{0FD50F43-7398-4C2E-B210-DAED771E1960}" destId="{C1BFBF8C-7EB6-43B5-AC95-53277B0EE7F4}" srcOrd="0" destOrd="0" presId="urn:microsoft.com/office/officeart/2005/8/layout/hierarchy1"/>
    <dgm:cxn modelId="{1AC06CAA-1DC0-4344-861C-0A8BCA3FE2B0}" type="presParOf" srcId="{0FD50F43-7398-4C2E-B210-DAED771E1960}" destId="{8FB683A7-6C8F-407C-9266-C8BA55F2C309}" srcOrd="1" destOrd="0" presId="urn:microsoft.com/office/officeart/2005/8/layout/hierarchy1"/>
    <dgm:cxn modelId="{B8577A7B-874C-47DB-B590-F929F6FC19E0}" type="presParOf" srcId="{EB659091-DF61-4E80-A544-66D6B0F7939D}" destId="{B3A2E8B4-BD4D-44B8-9F67-F3C0A0768264}" srcOrd="1" destOrd="0" presId="urn:microsoft.com/office/officeart/2005/8/layout/hierarchy1"/>
    <dgm:cxn modelId="{79A8E48F-1A0A-4651-9A67-849D331EF0A7}" type="presParOf" srcId="{B083D0A3-9706-4C00-89E8-137C95F0667E}" destId="{22B4D975-FD3E-42CF-A638-1688E61BB50E}" srcOrd="6" destOrd="0" presId="urn:microsoft.com/office/officeart/2005/8/layout/hierarchy1"/>
    <dgm:cxn modelId="{DC20469C-3099-4377-AB8D-052521679820}" type="presParOf" srcId="{B083D0A3-9706-4C00-89E8-137C95F0667E}" destId="{D2D07AEB-7D83-4782-8234-FD7DD58B3514}" srcOrd="7" destOrd="0" presId="urn:microsoft.com/office/officeart/2005/8/layout/hierarchy1"/>
    <dgm:cxn modelId="{E274A5BA-ABFD-45D7-B093-23F19AAE7D7A}" type="presParOf" srcId="{D2D07AEB-7D83-4782-8234-FD7DD58B3514}" destId="{AD2EAD9E-3E59-4F70-8055-122B3494B614}" srcOrd="0" destOrd="0" presId="urn:microsoft.com/office/officeart/2005/8/layout/hierarchy1"/>
    <dgm:cxn modelId="{01CE0F92-F2E5-4249-B07C-30CA7BFF0E80}" type="presParOf" srcId="{AD2EAD9E-3E59-4F70-8055-122B3494B614}" destId="{D8BF2850-889A-4E0E-B088-5C8A20FA16A5}" srcOrd="0" destOrd="0" presId="urn:microsoft.com/office/officeart/2005/8/layout/hierarchy1"/>
    <dgm:cxn modelId="{A5268AB7-B57B-4C2D-8FD2-5173E7209239}" type="presParOf" srcId="{AD2EAD9E-3E59-4F70-8055-122B3494B614}" destId="{AADE61CE-7EC7-44E6-B0AA-148AE814AF42}" srcOrd="1" destOrd="0" presId="urn:microsoft.com/office/officeart/2005/8/layout/hierarchy1"/>
    <dgm:cxn modelId="{15FF2485-0C54-49E6-A04D-7DB05AC431D3}" type="presParOf" srcId="{D2D07AEB-7D83-4782-8234-FD7DD58B3514}" destId="{BF8F7846-5F1A-4CD2-9BFF-58094B386009}" srcOrd="1" destOrd="0" presId="urn:microsoft.com/office/officeart/2005/8/layout/hierarchy1"/>
    <dgm:cxn modelId="{2B202BB2-75C9-43CB-8145-DBF6FE241406}" type="presParOf" srcId="{B083D0A3-9706-4C00-89E8-137C95F0667E}" destId="{73F279FE-BF28-40CD-9D44-5B6EA58FE7C2}" srcOrd="8" destOrd="0" presId="urn:microsoft.com/office/officeart/2005/8/layout/hierarchy1"/>
    <dgm:cxn modelId="{AE035280-3F0E-4CB4-A6AD-C5FC6403E92B}" type="presParOf" srcId="{B083D0A3-9706-4C00-89E8-137C95F0667E}" destId="{CF97440B-7808-4AF2-9838-7D4C21BD93C8}" srcOrd="9" destOrd="0" presId="urn:microsoft.com/office/officeart/2005/8/layout/hierarchy1"/>
    <dgm:cxn modelId="{A821A8A1-ECAB-47E9-A317-AB803364E7B0}" type="presParOf" srcId="{CF97440B-7808-4AF2-9838-7D4C21BD93C8}" destId="{5AC5F4E0-6C50-4124-94B4-81E418515F99}" srcOrd="0" destOrd="0" presId="urn:microsoft.com/office/officeart/2005/8/layout/hierarchy1"/>
    <dgm:cxn modelId="{9E955777-20BF-4A03-912E-6E036F07A96E}" type="presParOf" srcId="{5AC5F4E0-6C50-4124-94B4-81E418515F99}" destId="{058E8DF2-89EE-4E26-A0D9-A10BB3BBEF39}" srcOrd="0" destOrd="0" presId="urn:microsoft.com/office/officeart/2005/8/layout/hierarchy1"/>
    <dgm:cxn modelId="{55743D31-0CD4-4EE8-B0BC-5F18DC41D7C7}" type="presParOf" srcId="{5AC5F4E0-6C50-4124-94B4-81E418515F99}" destId="{F6898615-C7A2-49B2-8BF4-A44ED33EC5C2}" srcOrd="1" destOrd="0" presId="urn:microsoft.com/office/officeart/2005/8/layout/hierarchy1"/>
    <dgm:cxn modelId="{A31BD12E-86CD-44D0-AD6C-D274061BF02E}" type="presParOf" srcId="{CF97440B-7808-4AF2-9838-7D4C21BD93C8}" destId="{9CB4BE97-5D10-4C17-83AF-A036A556D56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CEA252-EFCE-4671-9830-BB4135E88BF9}" type="doc">
      <dgm:prSet loTypeId="urn:microsoft.com/office/officeart/2005/8/layout/hierarchy1" loCatId="hierarchy" qsTypeId="urn:microsoft.com/office/officeart/2005/8/quickstyle/simple4" qsCatId="simple" csTypeId="urn:microsoft.com/office/officeart/2005/8/colors/accent3_3" csCatId="accent3" phldr="1"/>
      <dgm:spPr/>
      <dgm:t>
        <a:bodyPr/>
        <a:lstStyle/>
        <a:p>
          <a:endParaRPr lang="zh-CN" altLang="en-US"/>
        </a:p>
      </dgm:t>
    </dgm:pt>
    <dgm:pt modelId="{A6A280D7-A4E9-48C8-9B5C-2899EE34246C}">
      <dgm:prSet phldrT="[文本]"/>
      <dgm:spPr/>
      <dgm:t>
        <a:bodyPr/>
        <a:lstStyle/>
        <a:p>
          <a:r>
            <a:rPr lang="zh-CN" altLang="en-US" dirty="0" smtClean="0"/>
            <a:t>开发语言</a:t>
          </a:r>
          <a:endParaRPr lang="zh-CN" altLang="en-US" dirty="0"/>
        </a:p>
      </dgm:t>
    </dgm:pt>
    <dgm:pt modelId="{DB823711-6FAC-4BE9-9BAC-0DFEAAE656CF}" type="parTrans" cxnId="{F132FC44-E82C-408E-89C0-C306F8D2E0D0}">
      <dgm:prSet/>
      <dgm:spPr/>
      <dgm:t>
        <a:bodyPr/>
        <a:lstStyle/>
        <a:p>
          <a:endParaRPr lang="zh-CN" altLang="en-US"/>
        </a:p>
      </dgm:t>
    </dgm:pt>
    <dgm:pt modelId="{7C76832D-32B2-4F35-B265-205B9A771101}" type="sibTrans" cxnId="{F132FC44-E82C-408E-89C0-C306F8D2E0D0}">
      <dgm:prSet/>
      <dgm:spPr/>
      <dgm:t>
        <a:bodyPr/>
        <a:lstStyle/>
        <a:p>
          <a:endParaRPr lang="zh-CN" altLang="en-US"/>
        </a:p>
      </dgm:t>
    </dgm:pt>
    <dgm:pt modelId="{E109D513-3342-425E-BC5F-F1C79BEBE314}">
      <dgm:prSet phldrT="[文本]"/>
      <dgm:spPr/>
      <dgm:t>
        <a:bodyPr/>
        <a:lstStyle/>
        <a:p>
          <a:r>
            <a:rPr lang="zh-CN" altLang="en-US" dirty="0" smtClean="0"/>
            <a:t>环境配置</a:t>
          </a:r>
          <a:endParaRPr lang="zh-CN" altLang="en-US" dirty="0"/>
        </a:p>
      </dgm:t>
    </dgm:pt>
    <dgm:pt modelId="{3985E91C-1E34-420C-82AF-DABD1C2B74E7}" type="parTrans" cxnId="{C4C1CD94-D421-417E-8B53-BF45FAB8BA87}">
      <dgm:prSet/>
      <dgm:spPr/>
      <dgm:t>
        <a:bodyPr/>
        <a:lstStyle/>
        <a:p>
          <a:endParaRPr lang="zh-CN" altLang="en-US"/>
        </a:p>
      </dgm:t>
    </dgm:pt>
    <dgm:pt modelId="{3779B35C-B5A5-4023-BB42-530B996BC588}" type="sibTrans" cxnId="{C4C1CD94-D421-417E-8B53-BF45FAB8BA87}">
      <dgm:prSet/>
      <dgm:spPr/>
      <dgm:t>
        <a:bodyPr/>
        <a:lstStyle/>
        <a:p>
          <a:endParaRPr lang="zh-CN" altLang="en-US"/>
        </a:p>
      </dgm:t>
    </dgm:pt>
    <dgm:pt modelId="{0F53E642-758F-481C-A6FB-B587A28067B9}">
      <dgm:prSet phldrT="[文本]"/>
      <dgm:spPr/>
      <dgm:t>
        <a:bodyPr/>
        <a:lstStyle/>
        <a:p>
          <a:r>
            <a:rPr lang="en-US" altLang="zh-CN" dirty="0" smtClean="0"/>
            <a:t>Windows 7</a:t>
          </a:r>
          <a:endParaRPr lang="zh-CN" altLang="en-US" dirty="0"/>
        </a:p>
      </dgm:t>
    </dgm:pt>
    <dgm:pt modelId="{77459AB1-9F3A-4523-BF48-03474B3E7839}" type="parTrans" cxnId="{91B5DFF5-F35F-4D63-B59F-60CA37BB62F5}">
      <dgm:prSet/>
      <dgm:spPr/>
      <dgm:t>
        <a:bodyPr/>
        <a:lstStyle/>
        <a:p>
          <a:endParaRPr lang="zh-CN" altLang="en-US"/>
        </a:p>
      </dgm:t>
    </dgm:pt>
    <dgm:pt modelId="{46FC7CCF-7444-4761-984B-EED75511F5B5}" type="sibTrans" cxnId="{91B5DFF5-F35F-4D63-B59F-60CA37BB62F5}">
      <dgm:prSet/>
      <dgm:spPr/>
      <dgm:t>
        <a:bodyPr/>
        <a:lstStyle/>
        <a:p>
          <a:endParaRPr lang="zh-CN" altLang="en-US"/>
        </a:p>
      </dgm:t>
    </dgm:pt>
    <dgm:pt modelId="{9A13E5D3-2BBC-4F6F-A7DE-6D52F3FAAB3E}">
      <dgm:prSet phldrT="[文本]"/>
      <dgm:spPr/>
      <dgm:t>
        <a:bodyPr/>
        <a:lstStyle/>
        <a:p>
          <a:r>
            <a:rPr lang="en-US" altLang="zh-CN" dirty="0" smtClean="0"/>
            <a:t>2GHz</a:t>
          </a:r>
          <a:r>
            <a:rPr lang="zh-CN" altLang="en-US" dirty="0" smtClean="0"/>
            <a:t>双核处理器</a:t>
          </a:r>
          <a:r>
            <a:rPr lang="en-US" altLang="zh-CN" dirty="0" smtClean="0"/>
            <a:t>4G</a:t>
          </a:r>
          <a:r>
            <a:rPr lang="zh-CN" altLang="en-US" dirty="0" smtClean="0"/>
            <a:t>内存</a:t>
          </a:r>
          <a:endParaRPr lang="zh-CN" altLang="en-US" dirty="0"/>
        </a:p>
      </dgm:t>
    </dgm:pt>
    <dgm:pt modelId="{E81552BD-D72D-4A40-9479-10047394C575}" type="parTrans" cxnId="{06E83489-B1AE-4C4D-8213-5EB65FFE5DB9}">
      <dgm:prSet/>
      <dgm:spPr/>
      <dgm:t>
        <a:bodyPr/>
        <a:lstStyle/>
        <a:p>
          <a:endParaRPr lang="zh-CN" altLang="en-US"/>
        </a:p>
      </dgm:t>
    </dgm:pt>
    <dgm:pt modelId="{DC7B8447-1F42-48C3-BC4D-A95B11190FFA}" type="sibTrans" cxnId="{06E83489-B1AE-4C4D-8213-5EB65FFE5DB9}">
      <dgm:prSet/>
      <dgm:spPr/>
      <dgm:t>
        <a:bodyPr/>
        <a:lstStyle/>
        <a:p>
          <a:endParaRPr lang="zh-CN" altLang="en-US"/>
        </a:p>
      </dgm:t>
    </dgm:pt>
    <dgm:pt modelId="{6A1EAE36-CDEF-4AE2-91BC-B6336249F2ED}">
      <dgm:prSet phldrT="[文本]"/>
      <dgm:spPr/>
      <dgm:t>
        <a:bodyPr/>
        <a:lstStyle/>
        <a:p>
          <a:r>
            <a:rPr lang="zh-CN" altLang="en-US" dirty="0" smtClean="0"/>
            <a:t>内存键值对数据库</a:t>
          </a:r>
          <a:r>
            <a:rPr lang="en-US" altLang="zh-CN" dirty="0" smtClean="0"/>
            <a:t>Redis2.8</a:t>
          </a:r>
          <a:endParaRPr lang="zh-CN" altLang="en-US" dirty="0"/>
        </a:p>
      </dgm:t>
    </dgm:pt>
    <dgm:pt modelId="{052E3243-AA86-403F-8D7C-CE8D067C876F}" type="parTrans" cxnId="{8FC0C5FA-3195-4FBF-A1BC-79555F3AFFCF}">
      <dgm:prSet/>
      <dgm:spPr/>
      <dgm:t>
        <a:bodyPr/>
        <a:lstStyle/>
        <a:p>
          <a:endParaRPr lang="zh-CN" altLang="en-US"/>
        </a:p>
      </dgm:t>
    </dgm:pt>
    <dgm:pt modelId="{4DA4FBF1-2BF8-4CA6-9E22-455101CAEF23}" type="sibTrans" cxnId="{8FC0C5FA-3195-4FBF-A1BC-79555F3AFFCF}">
      <dgm:prSet/>
      <dgm:spPr/>
      <dgm:t>
        <a:bodyPr/>
        <a:lstStyle/>
        <a:p>
          <a:endParaRPr lang="zh-CN" altLang="en-US"/>
        </a:p>
      </dgm:t>
    </dgm:pt>
    <dgm:pt modelId="{60D666E4-BB2D-45BF-A17D-7D8CDC992094}">
      <dgm:prSet phldrT="[文本]"/>
      <dgm:spPr/>
      <dgm:t>
        <a:bodyPr/>
        <a:lstStyle/>
        <a:p>
          <a:r>
            <a:rPr lang="en-US" altLang="zh-CN" dirty="0" smtClean="0"/>
            <a:t>Jdk6.ruby2.0</a:t>
          </a:r>
          <a:endParaRPr lang="zh-CN" altLang="en-US" dirty="0"/>
        </a:p>
      </dgm:t>
    </dgm:pt>
    <dgm:pt modelId="{F385A2CE-A500-4F7B-9F6F-C90F675F655C}" type="parTrans" cxnId="{95E81454-F88D-481F-A37A-A719E3AF5E7A}">
      <dgm:prSet/>
      <dgm:spPr/>
      <dgm:t>
        <a:bodyPr/>
        <a:lstStyle/>
        <a:p>
          <a:endParaRPr lang="zh-CN" altLang="en-US"/>
        </a:p>
      </dgm:t>
    </dgm:pt>
    <dgm:pt modelId="{6794B90F-52D7-414C-939F-9C261A739215}" type="sibTrans" cxnId="{95E81454-F88D-481F-A37A-A719E3AF5E7A}">
      <dgm:prSet/>
      <dgm:spPr/>
      <dgm:t>
        <a:bodyPr/>
        <a:lstStyle/>
        <a:p>
          <a:endParaRPr lang="zh-CN" altLang="en-US"/>
        </a:p>
      </dgm:t>
    </dgm:pt>
    <dgm:pt modelId="{7BBC19A4-0EF1-470C-98A4-BACDA63E8699}">
      <dgm:prSet phldrT="[文本]"/>
      <dgm:spPr/>
      <dgm:t>
        <a:bodyPr/>
        <a:lstStyle/>
        <a:p>
          <a:r>
            <a:rPr lang="en-US" altLang="zh-CN" dirty="0" smtClean="0"/>
            <a:t>Java</a:t>
          </a:r>
          <a:r>
            <a:rPr lang="zh-CN" altLang="en-US" dirty="0" smtClean="0"/>
            <a:t>、</a:t>
          </a:r>
          <a:r>
            <a:rPr lang="en-US" altLang="zh-CN" dirty="0" smtClean="0"/>
            <a:t>ruby</a:t>
          </a:r>
          <a:endParaRPr lang="zh-CN" altLang="en-US" dirty="0"/>
        </a:p>
      </dgm:t>
    </dgm:pt>
    <dgm:pt modelId="{2A56E9B0-BAE2-4C01-A48C-8BB433EB0FE6}" type="parTrans" cxnId="{EC9085CA-36C4-44CD-8114-9E0AAC04019B}">
      <dgm:prSet/>
      <dgm:spPr/>
      <dgm:t>
        <a:bodyPr/>
        <a:lstStyle/>
        <a:p>
          <a:endParaRPr lang="zh-CN" altLang="en-US"/>
        </a:p>
      </dgm:t>
    </dgm:pt>
    <dgm:pt modelId="{F487A0A9-D057-45DD-97B3-699D6ED8B643}" type="sibTrans" cxnId="{EC9085CA-36C4-44CD-8114-9E0AAC04019B}">
      <dgm:prSet/>
      <dgm:spPr/>
      <dgm:t>
        <a:bodyPr/>
        <a:lstStyle/>
        <a:p>
          <a:endParaRPr lang="zh-CN" altLang="en-US"/>
        </a:p>
      </dgm:t>
    </dgm:pt>
    <dgm:pt modelId="{9C51D357-1797-4B6A-9B55-664A54C80829}">
      <dgm:prSet phldrT="[文本]"/>
      <dgm:spPr/>
      <dgm:t>
        <a:bodyPr/>
        <a:lstStyle/>
        <a:p>
          <a:r>
            <a:rPr lang="zh-CN" altLang="en-US" dirty="0" smtClean="0"/>
            <a:t>本地文搜索引擎</a:t>
          </a:r>
          <a:endParaRPr lang="zh-CN" altLang="en-US" dirty="0"/>
        </a:p>
      </dgm:t>
    </dgm:pt>
    <dgm:pt modelId="{E3E19EE0-E75F-45B1-9403-A239C2A01A7D}" type="sibTrans" cxnId="{2EE719B3-E961-4C39-95A4-74950B310756}">
      <dgm:prSet/>
      <dgm:spPr/>
      <dgm:t>
        <a:bodyPr/>
        <a:lstStyle/>
        <a:p>
          <a:endParaRPr lang="zh-CN" altLang="en-US"/>
        </a:p>
      </dgm:t>
    </dgm:pt>
    <dgm:pt modelId="{B58C1C86-7D49-45EC-8D50-CAE82B930094}" type="parTrans" cxnId="{2EE719B3-E961-4C39-95A4-74950B310756}">
      <dgm:prSet/>
      <dgm:spPr/>
      <dgm:t>
        <a:bodyPr/>
        <a:lstStyle/>
        <a:p>
          <a:endParaRPr lang="zh-CN" altLang="en-US"/>
        </a:p>
      </dgm:t>
    </dgm:pt>
    <dgm:pt modelId="{97112197-30F9-4DA6-AB27-722672448650}" type="pres">
      <dgm:prSet presAssocID="{E5CEA252-EFCE-4671-9830-BB4135E88BF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10FCC7B-7EBF-486C-9295-A8C98A068261}" type="pres">
      <dgm:prSet presAssocID="{9C51D357-1797-4B6A-9B55-664A54C80829}" presName="hierRoot1" presStyleCnt="0"/>
      <dgm:spPr/>
    </dgm:pt>
    <dgm:pt modelId="{78095896-D86D-491F-9D88-41ABC18C1C02}" type="pres">
      <dgm:prSet presAssocID="{9C51D357-1797-4B6A-9B55-664A54C80829}" presName="composite" presStyleCnt="0"/>
      <dgm:spPr/>
    </dgm:pt>
    <dgm:pt modelId="{71B668D7-12C0-424B-985F-1F2CC5ACF54D}" type="pres">
      <dgm:prSet presAssocID="{9C51D357-1797-4B6A-9B55-664A54C80829}" presName="background" presStyleLbl="node0" presStyleIdx="0" presStyleCnt="1"/>
      <dgm:spPr/>
    </dgm:pt>
    <dgm:pt modelId="{D669B41D-B678-419D-ACC2-A64D115FF917}" type="pres">
      <dgm:prSet presAssocID="{9C51D357-1797-4B6A-9B55-664A54C80829}" presName="text" presStyleLbl="fgAcc0" presStyleIdx="0" presStyleCnt="1" custScaleX="177372" custLinFactNeighborY="-1161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3D89B1-755A-48F4-B300-DF186BD1483B}" type="pres">
      <dgm:prSet presAssocID="{9C51D357-1797-4B6A-9B55-664A54C80829}" presName="hierChild2" presStyleCnt="0"/>
      <dgm:spPr/>
    </dgm:pt>
    <dgm:pt modelId="{7C0DC6E9-C308-4F38-B97E-9D9F38B9C816}" type="pres">
      <dgm:prSet presAssocID="{DB823711-6FAC-4BE9-9BAC-0DFEAAE656CF}" presName="Name10" presStyleLbl="parChTrans1D2" presStyleIdx="0" presStyleCnt="2"/>
      <dgm:spPr/>
      <dgm:t>
        <a:bodyPr/>
        <a:lstStyle/>
        <a:p>
          <a:endParaRPr lang="zh-CN" altLang="en-US"/>
        </a:p>
      </dgm:t>
    </dgm:pt>
    <dgm:pt modelId="{B90C7A77-850D-497C-AE00-DFE571D759C0}" type="pres">
      <dgm:prSet presAssocID="{A6A280D7-A4E9-48C8-9B5C-2899EE34246C}" presName="hierRoot2" presStyleCnt="0"/>
      <dgm:spPr/>
    </dgm:pt>
    <dgm:pt modelId="{57528690-AB0A-4A33-8114-07B0048F5E5A}" type="pres">
      <dgm:prSet presAssocID="{A6A280D7-A4E9-48C8-9B5C-2899EE34246C}" presName="composite2" presStyleCnt="0"/>
      <dgm:spPr/>
    </dgm:pt>
    <dgm:pt modelId="{F37364D2-202C-430A-857D-E0E334A73B33}" type="pres">
      <dgm:prSet presAssocID="{A6A280D7-A4E9-48C8-9B5C-2899EE34246C}" presName="background2" presStyleLbl="node2" presStyleIdx="0" presStyleCnt="2"/>
      <dgm:spPr/>
    </dgm:pt>
    <dgm:pt modelId="{0F784FDB-2174-4F9F-9251-C3B61F372083}" type="pres">
      <dgm:prSet presAssocID="{A6A280D7-A4E9-48C8-9B5C-2899EE34246C}" presName="text2" presStyleLbl="fgAcc2" presStyleIdx="0" presStyleCnt="2" custScaleX="154374" custLinFactNeighborX="71626" custLinFactNeighborY="-2125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84A32EC-CA6E-45A5-9E82-97A13B1FDEE2}" type="pres">
      <dgm:prSet presAssocID="{A6A280D7-A4E9-48C8-9B5C-2899EE34246C}" presName="hierChild3" presStyleCnt="0"/>
      <dgm:spPr/>
    </dgm:pt>
    <dgm:pt modelId="{1554C949-5D0B-41E0-9F77-C40604472437}" type="pres">
      <dgm:prSet presAssocID="{2A56E9B0-BAE2-4C01-A48C-8BB433EB0FE6}" presName="Name17" presStyleLbl="parChTrans1D3" presStyleIdx="0" presStyleCnt="5"/>
      <dgm:spPr/>
      <dgm:t>
        <a:bodyPr/>
        <a:lstStyle/>
        <a:p>
          <a:endParaRPr lang="zh-CN" altLang="en-US"/>
        </a:p>
      </dgm:t>
    </dgm:pt>
    <dgm:pt modelId="{D641D916-4DCC-4DAF-ABD5-C94B59EC6523}" type="pres">
      <dgm:prSet presAssocID="{7BBC19A4-0EF1-470C-98A4-BACDA63E8699}" presName="hierRoot3" presStyleCnt="0"/>
      <dgm:spPr/>
    </dgm:pt>
    <dgm:pt modelId="{7DE5D2D4-E436-4A3E-B11F-1B32790D4864}" type="pres">
      <dgm:prSet presAssocID="{7BBC19A4-0EF1-470C-98A4-BACDA63E8699}" presName="composite3" presStyleCnt="0"/>
      <dgm:spPr/>
    </dgm:pt>
    <dgm:pt modelId="{BC2229A3-4206-4C41-9184-56482E4F4E8F}" type="pres">
      <dgm:prSet presAssocID="{7BBC19A4-0EF1-470C-98A4-BACDA63E8699}" presName="background3" presStyleLbl="node3" presStyleIdx="0" presStyleCnt="5"/>
      <dgm:spPr/>
    </dgm:pt>
    <dgm:pt modelId="{788E9688-CBAD-4AB3-816A-36C4D9D103D3}" type="pres">
      <dgm:prSet presAssocID="{7BBC19A4-0EF1-470C-98A4-BACDA63E8699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078C94-4526-4586-9028-3FF92CB2B16E}" type="pres">
      <dgm:prSet presAssocID="{7BBC19A4-0EF1-470C-98A4-BACDA63E8699}" presName="hierChild4" presStyleCnt="0"/>
      <dgm:spPr/>
    </dgm:pt>
    <dgm:pt modelId="{8FF7387A-9316-4C33-A356-16B92767A777}" type="pres">
      <dgm:prSet presAssocID="{3985E91C-1E34-420C-82AF-DABD1C2B74E7}" presName="Name10" presStyleLbl="parChTrans1D2" presStyleIdx="1" presStyleCnt="2"/>
      <dgm:spPr/>
      <dgm:t>
        <a:bodyPr/>
        <a:lstStyle/>
        <a:p>
          <a:endParaRPr lang="zh-CN" altLang="en-US"/>
        </a:p>
      </dgm:t>
    </dgm:pt>
    <dgm:pt modelId="{A87F580E-2B4B-4002-968D-7506E4696693}" type="pres">
      <dgm:prSet presAssocID="{E109D513-3342-425E-BC5F-F1C79BEBE314}" presName="hierRoot2" presStyleCnt="0"/>
      <dgm:spPr/>
    </dgm:pt>
    <dgm:pt modelId="{3BACA76D-C4DD-4843-A1EE-9AAC6BF24C41}" type="pres">
      <dgm:prSet presAssocID="{E109D513-3342-425E-BC5F-F1C79BEBE314}" presName="composite2" presStyleCnt="0"/>
      <dgm:spPr/>
    </dgm:pt>
    <dgm:pt modelId="{9DDDB6EE-7B5B-4D53-9A03-DDD982B9FB48}" type="pres">
      <dgm:prSet presAssocID="{E109D513-3342-425E-BC5F-F1C79BEBE314}" presName="background2" presStyleLbl="node2" presStyleIdx="1" presStyleCnt="2"/>
      <dgm:spPr/>
    </dgm:pt>
    <dgm:pt modelId="{2DD984A4-6565-42CA-A57E-DF76DCBB9711}" type="pres">
      <dgm:prSet presAssocID="{E109D513-3342-425E-BC5F-F1C79BEBE314}" presName="text2" presStyleLbl="fgAcc2" presStyleIdx="1" presStyleCnt="2" custScaleX="176595" custLinFactNeighborX="-38890" custLinFactNeighborY="-2125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083D0A3-9706-4C00-89E8-137C95F0667E}" type="pres">
      <dgm:prSet presAssocID="{E109D513-3342-425E-BC5F-F1C79BEBE314}" presName="hierChild3" presStyleCnt="0"/>
      <dgm:spPr/>
    </dgm:pt>
    <dgm:pt modelId="{D44EE3B8-066C-4995-9444-54B6B4BD8585}" type="pres">
      <dgm:prSet presAssocID="{77459AB1-9F3A-4523-BF48-03474B3E7839}" presName="Name17" presStyleLbl="parChTrans1D3" presStyleIdx="1" presStyleCnt="5"/>
      <dgm:spPr/>
      <dgm:t>
        <a:bodyPr/>
        <a:lstStyle/>
        <a:p>
          <a:endParaRPr lang="zh-CN" altLang="en-US"/>
        </a:p>
      </dgm:t>
    </dgm:pt>
    <dgm:pt modelId="{A5F2108F-22C8-46A7-9662-5B80E23B2FF1}" type="pres">
      <dgm:prSet presAssocID="{0F53E642-758F-481C-A6FB-B587A28067B9}" presName="hierRoot3" presStyleCnt="0"/>
      <dgm:spPr/>
    </dgm:pt>
    <dgm:pt modelId="{738332C8-EA2B-4EEE-B4F9-091AF2232D96}" type="pres">
      <dgm:prSet presAssocID="{0F53E642-758F-481C-A6FB-B587A28067B9}" presName="composite3" presStyleCnt="0"/>
      <dgm:spPr/>
    </dgm:pt>
    <dgm:pt modelId="{3C80AC9F-3EDB-4318-9E24-0B8E1DD5EFE8}" type="pres">
      <dgm:prSet presAssocID="{0F53E642-758F-481C-A6FB-B587A28067B9}" presName="background3" presStyleLbl="node3" presStyleIdx="1" presStyleCnt="5"/>
      <dgm:spPr/>
    </dgm:pt>
    <dgm:pt modelId="{E3FA617C-7BC5-4827-8C7B-5A56FD8234E1}" type="pres">
      <dgm:prSet presAssocID="{0F53E642-758F-481C-A6FB-B587A28067B9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49FB7C6-4037-457B-A7DA-FC46AA5727A1}" type="pres">
      <dgm:prSet presAssocID="{0F53E642-758F-481C-A6FB-B587A28067B9}" presName="hierChild4" presStyleCnt="0"/>
      <dgm:spPr/>
    </dgm:pt>
    <dgm:pt modelId="{7529C663-2923-45EE-8AEA-62446294602E}" type="pres">
      <dgm:prSet presAssocID="{E81552BD-D72D-4A40-9479-10047394C575}" presName="Name17" presStyleLbl="parChTrans1D3" presStyleIdx="2" presStyleCnt="5"/>
      <dgm:spPr/>
      <dgm:t>
        <a:bodyPr/>
        <a:lstStyle/>
        <a:p>
          <a:endParaRPr lang="zh-CN" altLang="en-US"/>
        </a:p>
      </dgm:t>
    </dgm:pt>
    <dgm:pt modelId="{9D584885-AD55-4767-BB66-7C9C986836D7}" type="pres">
      <dgm:prSet presAssocID="{9A13E5D3-2BBC-4F6F-A7DE-6D52F3FAAB3E}" presName="hierRoot3" presStyleCnt="0"/>
      <dgm:spPr/>
    </dgm:pt>
    <dgm:pt modelId="{20387FBA-9734-4C26-84F1-B787C72FDA57}" type="pres">
      <dgm:prSet presAssocID="{9A13E5D3-2BBC-4F6F-A7DE-6D52F3FAAB3E}" presName="composite3" presStyleCnt="0"/>
      <dgm:spPr/>
    </dgm:pt>
    <dgm:pt modelId="{6E50CC42-C4CB-4217-92AF-DFA715561647}" type="pres">
      <dgm:prSet presAssocID="{9A13E5D3-2BBC-4F6F-A7DE-6D52F3FAAB3E}" presName="background3" presStyleLbl="node3" presStyleIdx="2" presStyleCnt="5"/>
      <dgm:spPr/>
    </dgm:pt>
    <dgm:pt modelId="{CDD559A0-69C6-47C0-B3A1-0DC38EC40B85}" type="pres">
      <dgm:prSet presAssocID="{9A13E5D3-2BBC-4F6F-A7DE-6D52F3FAAB3E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471AD88-1966-4D87-B897-AF0322D9D2F5}" type="pres">
      <dgm:prSet presAssocID="{9A13E5D3-2BBC-4F6F-A7DE-6D52F3FAAB3E}" presName="hierChild4" presStyleCnt="0"/>
      <dgm:spPr/>
    </dgm:pt>
    <dgm:pt modelId="{0A466AFA-9422-454F-A2CB-1CAF6D133496}" type="pres">
      <dgm:prSet presAssocID="{052E3243-AA86-403F-8D7C-CE8D067C876F}" presName="Name17" presStyleLbl="parChTrans1D3" presStyleIdx="3" presStyleCnt="5"/>
      <dgm:spPr/>
      <dgm:t>
        <a:bodyPr/>
        <a:lstStyle/>
        <a:p>
          <a:endParaRPr lang="zh-CN" altLang="en-US"/>
        </a:p>
      </dgm:t>
    </dgm:pt>
    <dgm:pt modelId="{EB659091-DF61-4E80-A544-66D6B0F7939D}" type="pres">
      <dgm:prSet presAssocID="{6A1EAE36-CDEF-4AE2-91BC-B6336249F2ED}" presName="hierRoot3" presStyleCnt="0"/>
      <dgm:spPr/>
    </dgm:pt>
    <dgm:pt modelId="{0FD50F43-7398-4C2E-B210-DAED771E1960}" type="pres">
      <dgm:prSet presAssocID="{6A1EAE36-CDEF-4AE2-91BC-B6336249F2ED}" presName="composite3" presStyleCnt="0"/>
      <dgm:spPr/>
    </dgm:pt>
    <dgm:pt modelId="{C1BFBF8C-7EB6-43B5-AC95-53277B0EE7F4}" type="pres">
      <dgm:prSet presAssocID="{6A1EAE36-CDEF-4AE2-91BC-B6336249F2ED}" presName="background3" presStyleLbl="node3" presStyleIdx="3" presStyleCnt="5"/>
      <dgm:spPr/>
    </dgm:pt>
    <dgm:pt modelId="{8FB683A7-6C8F-407C-9266-C8BA55F2C309}" type="pres">
      <dgm:prSet presAssocID="{6A1EAE36-CDEF-4AE2-91BC-B6336249F2ED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3A2E8B4-BD4D-44B8-9F67-F3C0A0768264}" type="pres">
      <dgm:prSet presAssocID="{6A1EAE36-CDEF-4AE2-91BC-B6336249F2ED}" presName="hierChild4" presStyleCnt="0"/>
      <dgm:spPr/>
    </dgm:pt>
    <dgm:pt modelId="{22B4D975-FD3E-42CF-A638-1688E61BB50E}" type="pres">
      <dgm:prSet presAssocID="{F385A2CE-A500-4F7B-9F6F-C90F675F655C}" presName="Name17" presStyleLbl="parChTrans1D3" presStyleIdx="4" presStyleCnt="5"/>
      <dgm:spPr/>
      <dgm:t>
        <a:bodyPr/>
        <a:lstStyle/>
        <a:p>
          <a:endParaRPr lang="zh-CN" altLang="en-US"/>
        </a:p>
      </dgm:t>
    </dgm:pt>
    <dgm:pt modelId="{D2D07AEB-7D83-4782-8234-FD7DD58B3514}" type="pres">
      <dgm:prSet presAssocID="{60D666E4-BB2D-45BF-A17D-7D8CDC992094}" presName="hierRoot3" presStyleCnt="0"/>
      <dgm:spPr/>
    </dgm:pt>
    <dgm:pt modelId="{AD2EAD9E-3E59-4F70-8055-122B3494B614}" type="pres">
      <dgm:prSet presAssocID="{60D666E4-BB2D-45BF-A17D-7D8CDC992094}" presName="composite3" presStyleCnt="0"/>
      <dgm:spPr/>
    </dgm:pt>
    <dgm:pt modelId="{D8BF2850-889A-4E0E-B088-5C8A20FA16A5}" type="pres">
      <dgm:prSet presAssocID="{60D666E4-BB2D-45BF-A17D-7D8CDC992094}" presName="background3" presStyleLbl="node3" presStyleIdx="4" presStyleCnt="5"/>
      <dgm:spPr/>
    </dgm:pt>
    <dgm:pt modelId="{AADE61CE-7EC7-44E6-B0AA-148AE814AF42}" type="pres">
      <dgm:prSet presAssocID="{60D666E4-BB2D-45BF-A17D-7D8CDC992094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8F7846-5F1A-4CD2-9BFF-58094B386009}" type="pres">
      <dgm:prSet presAssocID="{60D666E4-BB2D-45BF-A17D-7D8CDC992094}" presName="hierChild4" presStyleCnt="0"/>
      <dgm:spPr/>
    </dgm:pt>
  </dgm:ptLst>
  <dgm:cxnLst>
    <dgm:cxn modelId="{89ED4270-071A-464A-B961-94460992E7BC}" type="presOf" srcId="{052E3243-AA86-403F-8D7C-CE8D067C876F}" destId="{0A466AFA-9422-454F-A2CB-1CAF6D133496}" srcOrd="0" destOrd="0" presId="urn:microsoft.com/office/officeart/2005/8/layout/hierarchy1"/>
    <dgm:cxn modelId="{295450FD-E59A-4083-88D2-368C7C856EDA}" type="presOf" srcId="{A6A280D7-A4E9-48C8-9B5C-2899EE34246C}" destId="{0F784FDB-2174-4F9F-9251-C3B61F372083}" srcOrd="0" destOrd="0" presId="urn:microsoft.com/office/officeart/2005/8/layout/hierarchy1"/>
    <dgm:cxn modelId="{FD97F2D6-F74D-4FB5-8E8D-16CF40B61C21}" type="presOf" srcId="{E109D513-3342-425E-BC5F-F1C79BEBE314}" destId="{2DD984A4-6565-42CA-A57E-DF76DCBB9711}" srcOrd="0" destOrd="0" presId="urn:microsoft.com/office/officeart/2005/8/layout/hierarchy1"/>
    <dgm:cxn modelId="{39B9C20D-7001-45FF-9086-C00E81C26AD3}" type="presOf" srcId="{9A13E5D3-2BBC-4F6F-A7DE-6D52F3FAAB3E}" destId="{CDD559A0-69C6-47C0-B3A1-0DC38EC40B85}" srcOrd="0" destOrd="0" presId="urn:microsoft.com/office/officeart/2005/8/layout/hierarchy1"/>
    <dgm:cxn modelId="{E78E0638-84CB-43A5-9C10-977925492092}" type="presOf" srcId="{7BBC19A4-0EF1-470C-98A4-BACDA63E8699}" destId="{788E9688-CBAD-4AB3-816A-36C4D9D103D3}" srcOrd="0" destOrd="0" presId="urn:microsoft.com/office/officeart/2005/8/layout/hierarchy1"/>
    <dgm:cxn modelId="{91B5DFF5-F35F-4D63-B59F-60CA37BB62F5}" srcId="{E109D513-3342-425E-BC5F-F1C79BEBE314}" destId="{0F53E642-758F-481C-A6FB-B587A28067B9}" srcOrd="0" destOrd="0" parTransId="{77459AB1-9F3A-4523-BF48-03474B3E7839}" sibTransId="{46FC7CCF-7444-4761-984B-EED75511F5B5}"/>
    <dgm:cxn modelId="{F132FC44-E82C-408E-89C0-C306F8D2E0D0}" srcId="{9C51D357-1797-4B6A-9B55-664A54C80829}" destId="{A6A280D7-A4E9-48C8-9B5C-2899EE34246C}" srcOrd="0" destOrd="0" parTransId="{DB823711-6FAC-4BE9-9BAC-0DFEAAE656CF}" sibTransId="{7C76832D-32B2-4F35-B265-205B9A771101}"/>
    <dgm:cxn modelId="{8401A082-3B55-430A-9F37-1F0D1B86EE37}" type="presOf" srcId="{6A1EAE36-CDEF-4AE2-91BC-B6336249F2ED}" destId="{8FB683A7-6C8F-407C-9266-C8BA55F2C309}" srcOrd="0" destOrd="0" presId="urn:microsoft.com/office/officeart/2005/8/layout/hierarchy1"/>
    <dgm:cxn modelId="{06E83489-B1AE-4C4D-8213-5EB65FFE5DB9}" srcId="{E109D513-3342-425E-BC5F-F1C79BEBE314}" destId="{9A13E5D3-2BBC-4F6F-A7DE-6D52F3FAAB3E}" srcOrd="1" destOrd="0" parTransId="{E81552BD-D72D-4A40-9479-10047394C575}" sibTransId="{DC7B8447-1F42-48C3-BC4D-A95B11190FFA}"/>
    <dgm:cxn modelId="{C4C1CD94-D421-417E-8B53-BF45FAB8BA87}" srcId="{9C51D357-1797-4B6A-9B55-664A54C80829}" destId="{E109D513-3342-425E-BC5F-F1C79BEBE314}" srcOrd="1" destOrd="0" parTransId="{3985E91C-1E34-420C-82AF-DABD1C2B74E7}" sibTransId="{3779B35C-B5A5-4023-BB42-530B996BC588}"/>
    <dgm:cxn modelId="{35B509CB-2999-4687-89D6-AE838B4B378B}" type="presOf" srcId="{0F53E642-758F-481C-A6FB-B587A28067B9}" destId="{E3FA617C-7BC5-4827-8C7B-5A56FD8234E1}" srcOrd="0" destOrd="0" presId="urn:microsoft.com/office/officeart/2005/8/layout/hierarchy1"/>
    <dgm:cxn modelId="{4D034719-FCE9-4AA6-AE05-89DF97D607F8}" type="presOf" srcId="{2A56E9B0-BAE2-4C01-A48C-8BB433EB0FE6}" destId="{1554C949-5D0B-41E0-9F77-C40604472437}" srcOrd="0" destOrd="0" presId="urn:microsoft.com/office/officeart/2005/8/layout/hierarchy1"/>
    <dgm:cxn modelId="{E051E414-847D-474C-B59C-3AAE1C0D14F5}" type="presOf" srcId="{E5CEA252-EFCE-4671-9830-BB4135E88BF9}" destId="{97112197-30F9-4DA6-AB27-722672448650}" srcOrd="0" destOrd="0" presId="urn:microsoft.com/office/officeart/2005/8/layout/hierarchy1"/>
    <dgm:cxn modelId="{A4ECE2DE-304C-42D3-B668-39DAEE137D4F}" type="presOf" srcId="{9C51D357-1797-4B6A-9B55-664A54C80829}" destId="{D669B41D-B678-419D-ACC2-A64D115FF917}" srcOrd="0" destOrd="0" presId="urn:microsoft.com/office/officeart/2005/8/layout/hierarchy1"/>
    <dgm:cxn modelId="{8FC0C5FA-3195-4FBF-A1BC-79555F3AFFCF}" srcId="{E109D513-3342-425E-BC5F-F1C79BEBE314}" destId="{6A1EAE36-CDEF-4AE2-91BC-B6336249F2ED}" srcOrd="2" destOrd="0" parTransId="{052E3243-AA86-403F-8D7C-CE8D067C876F}" sibTransId="{4DA4FBF1-2BF8-4CA6-9E22-455101CAEF23}"/>
    <dgm:cxn modelId="{95E81454-F88D-481F-A37A-A719E3AF5E7A}" srcId="{E109D513-3342-425E-BC5F-F1C79BEBE314}" destId="{60D666E4-BB2D-45BF-A17D-7D8CDC992094}" srcOrd="3" destOrd="0" parTransId="{F385A2CE-A500-4F7B-9F6F-C90F675F655C}" sibTransId="{6794B90F-52D7-414C-939F-9C261A739215}"/>
    <dgm:cxn modelId="{C15A56E3-9176-4CD6-9F68-492818087BE7}" type="presOf" srcId="{F385A2CE-A500-4F7B-9F6F-C90F675F655C}" destId="{22B4D975-FD3E-42CF-A638-1688E61BB50E}" srcOrd="0" destOrd="0" presId="urn:microsoft.com/office/officeart/2005/8/layout/hierarchy1"/>
    <dgm:cxn modelId="{93F2D6BB-FE9F-4242-9E90-30CE33CB6109}" type="presOf" srcId="{60D666E4-BB2D-45BF-A17D-7D8CDC992094}" destId="{AADE61CE-7EC7-44E6-B0AA-148AE814AF42}" srcOrd="0" destOrd="0" presId="urn:microsoft.com/office/officeart/2005/8/layout/hierarchy1"/>
    <dgm:cxn modelId="{2EE719B3-E961-4C39-95A4-74950B310756}" srcId="{E5CEA252-EFCE-4671-9830-BB4135E88BF9}" destId="{9C51D357-1797-4B6A-9B55-664A54C80829}" srcOrd="0" destOrd="0" parTransId="{B58C1C86-7D49-45EC-8D50-CAE82B930094}" sibTransId="{E3E19EE0-E75F-45B1-9403-A239C2A01A7D}"/>
    <dgm:cxn modelId="{75F8DCB3-2BA9-4FC2-BDA5-198E60845E65}" type="presOf" srcId="{3985E91C-1E34-420C-82AF-DABD1C2B74E7}" destId="{8FF7387A-9316-4C33-A356-16B92767A777}" srcOrd="0" destOrd="0" presId="urn:microsoft.com/office/officeart/2005/8/layout/hierarchy1"/>
    <dgm:cxn modelId="{88473C4D-547E-4BB3-B927-BC50E5FE6C2D}" type="presOf" srcId="{77459AB1-9F3A-4523-BF48-03474B3E7839}" destId="{D44EE3B8-066C-4995-9444-54B6B4BD8585}" srcOrd="0" destOrd="0" presId="urn:microsoft.com/office/officeart/2005/8/layout/hierarchy1"/>
    <dgm:cxn modelId="{EC9085CA-36C4-44CD-8114-9E0AAC04019B}" srcId="{A6A280D7-A4E9-48C8-9B5C-2899EE34246C}" destId="{7BBC19A4-0EF1-470C-98A4-BACDA63E8699}" srcOrd="0" destOrd="0" parTransId="{2A56E9B0-BAE2-4C01-A48C-8BB433EB0FE6}" sibTransId="{F487A0A9-D057-45DD-97B3-699D6ED8B643}"/>
    <dgm:cxn modelId="{FB446F98-E2EA-4394-B3B2-AE3A40FF953D}" type="presOf" srcId="{E81552BD-D72D-4A40-9479-10047394C575}" destId="{7529C663-2923-45EE-8AEA-62446294602E}" srcOrd="0" destOrd="0" presId="urn:microsoft.com/office/officeart/2005/8/layout/hierarchy1"/>
    <dgm:cxn modelId="{20804064-ED84-4955-8817-E62D61E79ADB}" type="presOf" srcId="{DB823711-6FAC-4BE9-9BAC-0DFEAAE656CF}" destId="{7C0DC6E9-C308-4F38-B97E-9D9F38B9C816}" srcOrd="0" destOrd="0" presId="urn:microsoft.com/office/officeart/2005/8/layout/hierarchy1"/>
    <dgm:cxn modelId="{3F6940F1-3EC7-4A85-B231-53CDE5F52D75}" type="presParOf" srcId="{97112197-30F9-4DA6-AB27-722672448650}" destId="{110FCC7B-7EBF-486C-9295-A8C98A068261}" srcOrd="0" destOrd="0" presId="urn:microsoft.com/office/officeart/2005/8/layout/hierarchy1"/>
    <dgm:cxn modelId="{C98B7B5B-097F-4FEE-9DBC-7A39A6DAF189}" type="presParOf" srcId="{110FCC7B-7EBF-486C-9295-A8C98A068261}" destId="{78095896-D86D-491F-9D88-41ABC18C1C02}" srcOrd="0" destOrd="0" presId="urn:microsoft.com/office/officeart/2005/8/layout/hierarchy1"/>
    <dgm:cxn modelId="{1E9713B8-39EA-405C-AFF1-B7EBC434674C}" type="presParOf" srcId="{78095896-D86D-491F-9D88-41ABC18C1C02}" destId="{71B668D7-12C0-424B-985F-1F2CC5ACF54D}" srcOrd="0" destOrd="0" presId="urn:microsoft.com/office/officeart/2005/8/layout/hierarchy1"/>
    <dgm:cxn modelId="{23413060-A9C3-4117-9EB3-3D7BD25DD557}" type="presParOf" srcId="{78095896-D86D-491F-9D88-41ABC18C1C02}" destId="{D669B41D-B678-419D-ACC2-A64D115FF917}" srcOrd="1" destOrd="0" presId="urn:microsoft.com/office/officeart/2005/8/layout/hierarchy1"/>
    <dgm:cxn modelId="{AA6F62D6-FA9D-41EE-AED9-A52E244F98EE}" type="presParOf" srcId="{110FCC7B-7EBF-486C-9295-A8C98A068261}" destId="{8D3D89B1-755A-48F4-B300-DF186BD1483B}" srcOrd="1" destOrd="0" presId="urn:microsoft.com/office/officeart/2005/8/layout/hierarchy1"/>
    <dgm:cxn modelId="{7DC938D0-BBF6-492C-86B2-C333AF76677C}" type="presParOf" srcId="{8D3D89B1-755A-48F4-B300-DF186BD1483B}" destId="{7C0DC6E9-C308-4F38-B97E-9D9F38B9C816}" srcOrd="0" destOrd="0" presId="urn:microsoft.com/office/officeart/2005/8/layout/hierarchy1"/>
    <dgm:cxn modelId="{9C8677DE-D3D7-45BC-A531-A5B413E3C9E0}" type="presParOf" srcId="{8D3D89B1-755A-48F4-B300-DF186BD1483B}" destId="{B90C7A77-850D-497C-AE00-DFE571D759C0}" srcOrd="1" destOrd="0" presId="urn:microsoft.com/office/officeart/2005/8/layout/hierarchy1"/>
    <dgm:cxn modelId="{69B06FAE-EE54-47C8-BB94-8C95E5578BCE}" type="presParOf" srcId="{B90C7A77-850D-497C-AE00-DFE571D759C0}" destId="{57528690-AB0A-4A33-8114-07B0048F5E5A}" srcOrd="0" destOrd="0" presId="urn:microsoft.com/office/officeart/2005/8/layout/hierarchy1"/>
    <dgm:cxn modelId="{CD704839-AEA5-46D8-B6C6-FC865A237ABC}" type="presParOf" srcId="{57528690-AB0A-4A33-8114-07B0048F5E5A}" destId="{F37364D2-202C-430A-857D-E0E334A73B33}" srcOrd="0" destOrd="0" presId="urn:microsoft.com/office/officeart/2005/8/layout/hierarchy1"/>
    <dgm:cxn modelId="{A32F8F35-7AD9-4DFB-9984-5256AF3227D0}" type="presParOf" srcId="{57528690-AB0A-4A33-8114-07B0048F5E5A}" destId="{0F784FDB-2174-4F9F-9251-C3B61F372083}" srcOrd="1" destOrd="0" presId="urn:microsoft.com/office/officeart/2005/8/layout/hierarchy1"/>
    <dgm:cxn modelId="{FA460B76-3F17-4B55-B3D2-B597DF53B3DF}" type="presParOf" srcId="{B90C7A77-850D-497C-AE00-DFE571D759C0}" destId="{384A32EC-CA6E-45A5-9E82-97A13B1FDEE2}" srcOrd="1" destOrd="0" presId="urn:microsoft.com/office/officeart/2005/8/layout/hierarchy1"/>
    <dgm:cxn modelId="{E0AB5176-3651-4B8F-8B02-B01924082909}" type="presParOf" srcId="{384A32EC-CA6E-45A5-9E82-97A13B1FDEE2}" destId="{1554C949-5D0B-41E0-9F77-C40604472437}" srcOrd="0" destOrd="0" presId="urn:microsoft.com/office/officeart/2005/8/layout/hierarchy1"/>
    <dgm:cxn modelId="{998A5D33-4DFB-4FDE-BF8A-FA59CD7CDB38}" type="presParOf" srcId="{384A32EC-CA6E-45A5-9E82-97A13B1FDEE2}" destId="{D641D916-4DCC-4DAF-ABD5-C94B59EC6523}" srcOrd="1" destOrd="0" presId="urn:microsoft.com/office/officeart/2005/8/layout/hierarchy1"/>
    <dgm:cxn modelId="{9E7BCEFD-B3CB-44E4-8D63-D9D3BA0766E7}" type="presParOf" srcId="{D641D916-4DCC-4DAF-ABD5-C94B59EC6523}" destId="{7DE5D2D4-E436-4A3E-B11F-1B32790D4864}" srcOrd="0" destOrd="0" presId="urn:microsoft.com/office/officeart/2005/8/layout/hierarchy1"/>
    <dgm:cxn modelId="{D5176A6E-DEE8-447D-9509-BCC3E78E4C8F}" type="presParOf" srcId="{7DE5D2D4-E436-4A3E-B11F-1B32790D4864}" destId="{BC2229A3-4206-4C41-9184-56482E4F4E8F}" srcOrd="0" destOrd="0" presId="urn:microsoft.com/office/officeart/2005/8/layout/hierarchy1"/>
    <dgm:cxn modelId="{A3007E7C-F8D7-4188-8BAB-2D2492E9FE62}" type="presParOf" srcId="{7DE5D2D4-E436-4A3E-B11F-1B32790D4864}" destId="{788E9688-CBAD-4AB3-816A-36C4D9D103D3}" srcOrd="1" destOrd="0" presId="urn:microsoft.com/office/officeart/2005/8/layout/hierarchy1"/>
    <dgm:cxn modelId="{5FAB4D12-39F9-4A7D-9542-D0F151C6670A}" type="presParOf" srcId="{D641D916-4DCC-4DAF-ABD5-C94B59EC6523}" destId="{FF078C94-4526-4586-9028-3FF92CB2B16E}" srcOrd="1" destOrd="0" presId="urn:microsoft.com/office/officeart/2005/8/layout/hierarchy1"/>
    <dgm:cxn modelId="{2DD4C17D-1B04-4A73-B978-F9255BDCAFD6}" type="presParOf" srcId="{8D3D89B1-755A-48F4-B300-DF186BD1483B}" destId="{8FF7387A-9316-4C33-A356-16B92767A777}" srcOrd="2" destOrd="0" presId="urn:microsoft.com/office/officeart/2005/8/layout/hierarchy1"/>
    <dgm:cxn modelId="{80A78D31-75AD-4878-BD32-D40DA6CBDD29}" type="presParOf" srcId="{8D3D89B1-755A-48F4-B300-DF186BD1483B}" destId="{A87F580E-2B4B-4002-968D-7506E4696693}" srcOrd="3" destOrd="0" presId="urn:microsoft.com/office/officeart/2005/8/layout/hierarchy1"/>
    <dgm:cxn modelId="{874CFDDC-2618-47AC-8CF6-54C9EC596464}" type="presParOf" srcId="{A87F580E-2B4B-4002-968D-7506E4696693}" destId="{3BACA76D-C4DD-4843-A1EE-9AAC6BF24C41}" srcOrd="0" destOrd="0" presId="urn:microsoft.com/office/officeart/2005/8/layout/hierarchy1"/>
    <dgm:cxn modelId="{3DFA4A6B-F028-4DF5-AE2E-B6FA5039DABE}" type="presParOf" srcId="{3BACA76D-C4DD-4843-A1EE-9AAC6BF24C41}" destId="{9DDDB6EE-7B5B-4D53-9A03-DDD982B9FB48}" srcOrd="0" destOrd="0" presId="urn:microsoft.com/office/officeart/2005/8/layout/hierarchy1"/>
    <dgm:cxn modelId="{52CDA302-F77B-4A0E-9C81-25417809F95A}" type="presParOf" srcId="{3BACA76D-C4DD-4843-A1EE-9AAC6BF24C41}" destId="{2DD984A4-6565-42CA-A57E-DF76DCBB9711}" srcOrd="1" destOrd="0" presId="urn:microsoft.com/office/officeart/2005/8/layout/hierarchy1"/>
    <dgm:cxn modelId="{A6507FFC-4384-422E-AD45-9FCF2D00B1E5}" type="presParOf" srcId="{A87F580E-2B4B-4002-968D-7506E4696693}" destId="{B083D0A3-9706-4C00-89E8-137C95F0667E}" srcOrd="1" destOrd="0" presId="urn:microsoft.com/office/officeart/2005/8/layout/hierarchy1"/>
    <dgm:cxn modelId="{D5F7BD7E-5699-495C-B2E9-059DEFABC885}" type="presParOf" srcId="{B083D0A3-9706-4C00-89E8-137C95F0667E}" destId="{D44EE3B8-066C-4995-9444-54B6B4BD8585}" srcOrd="0" destOrd="0" presId="urn:microsoft.com/office/officeart/2005/8/layout/hierarchy1"/>
    <dgm:cxn modelId="{0AA20939-EBD6-4CDF-9658-3CBB4C3BFF70}" type="presParOf" srcId="{B083D0A3-9706-4C00-89E8-137C95F0667E}" destId="{A5F2108F-22C8-46A7-9662-5B80E23B2FF1}" srcOrd="1" destOrd="0" presId="urn:microsoft.com/office/officeart/2005/8/layout/hierarchy1"/>
    <dgm:cxn modelId="{F06EAFD1-12B1-4431-B9CA-CB5661328F23}" type="presParOf" srcId="{A5F2108F-22C8-46A7-9662-5B80E23B2FF1}" destId="{738332C8-EA2B-4EEE-B4F9-091AF2232D96}" srcOrd="0" destOrd="0" presId="urn:microsoft.com/office/officeart/2005/8/layout/hierarchy1"/>
    <dgm:cxn modelId="{EDA81B45-6740-4D91-BA2B-8EA5940DF39A}" type="presParOf" srcId="{738332C8-EA2B-4EEE-B4F9-091AF2232D96}" destId="{3C80AC9F-3EDB-4318-9E24-0B8E1DD5EFE8}" srcOrd="0" destOrd="0" presId="urn:microsoft.com/office/officeart/2005/8/layout/hierarchy1"/>
    <dgm:cxn modelId="{39FE09A8-A68C-4B97-9151-D8DC0849E092}" type="presParOf" srcId="{738332C8-EA2B-4EEE-B4F9-091AF2232D96}" destId="{E3FA617C-7BC5-4827-8C7B-5A56FD8234E1}" srcOrd="1" destOrd="0" presId="urn:microsoft.com/office/officeart/2005/8/layout/hierarchy1"/>
    <dgm:cxn modelId="{54828BA6-F41D-46D4-9F3B-2CCF5C59B28E}" type="presParOf" srcId="{A5F2108F-22C8-46A7-9662-5B80E23B2FF1}" destId="{549FB7C6-4037-457B-A7DA-FC46AA5727A1}" srcOrd="1" destOrd="0" presId="urn:microsoft.com/office/officeart/2005/8/layout/hierarchy1"/>
    <dgm:cxn modelId="{AA61FAEB-3332-43F3-88B2-241D4A9A06D9}" type="presParOf" srcId="{B083D0A3-9706-4C00-89E8-137C95F0667E}" destId="{7529C663-2923-45EE-8AEA-62446294602E}" srcOrd="2" destOrd="0" presId="urn:microsoft.com/office/officeart/2005/8/layout/hierarchy1"/>
    <dgm:cxn modelId="{AC68FF39-4BB7-45E5-8863-CBC63579CDF0}" type="presParOf" srcId="{B083D0A3-9706-4C00-89E8-137C95F0667E}" destId="{9D584885-AD55-4767-BB66-7C9C986836D7}" srcOrd="3" destOrd="0" presId="urn:microsoft.com/office/officeart/2005/8/layout/hierarchy1"/>
    <dgm:cxn modelId="{480CC3B5-580E-472E-9184-4494098AA4F0}" type="presParOf" srcId="{9D584885-AD55-4767-BB66-7C9C986836D7}" destId="{20387FBA-9734-4C26-84F1-B787C72FDA57}" srcOrd="0" destOrd="0" presId="urn:microsoft.com/office/officeart/2005/8/layout/hierarchy1"/>
    <dgm:cxn modelId="{DE549D89-D699-405A-9098-D80F2A7DC1D9}" type="presParOf" srcId="{20387FBA-9734-4C26-84F1-B787C72FDA57}" destId="{6E50CC42-C4CB-4217-92AF-DFA715561647}" srcOrd="0" destOrd="0" presId="urn:microsoft.com/office/officeart/2005/8/layout/hierarchy1"/>
    <dgm:cxn modelId="{F4B9EC15-BF46-4282-8D58-25110AA97C26}" type="presParOf" srcId="{20387FBA-9734-4C26-84F1-B787C72FDA57}" destId="{CDD559A0-69C6-47C0-B3A1-0DC38EC40B85}" srcOrd="1" destOrd="0" presId="urn:microsoft.com/office/officeart/2005/8/layout/hierarchy1"/>
    <dgm:cxn modelId="{3BD65A09-4876-42A5-A5DB-41704DC9539E}" type="presParOf" srcId="{9D584885-AD55-4767-BB66-7C9C986836D7}" destId="{F471AD88-1966-4D87-B897-AF0322D9D2F5}" srcOrd="1" destOrd="0" presId="urn:microsoft.com/office/officeart/2005/8/layout/hierarchy1"/>
    <dgm:cxn modelId="{58E1DEE3-175A-499F-A62E-0D8D1DFBCB59}" type="presParOf" srcId="{B083D0A3-9706-4C00-89E8-137C95F0667E}" destId="{0A466AFA-9422-454F-A2CB-1CAF6D133496}" srcOrd="4" destOrd="0" presId="urn:microsoft.com/office/officeart/2005/8/layout/hierarchy1"/>
    <dgm:cxn modelId="{FA631A50-D70B-4F6A-84CA-A6D9AC946908}" type="presParOf" srcId="{B083D0A3-9706-4C00-89E8-137C95F0667E}" destId="{EB659091-DF61-4E80-A544-66D6B0F7939D}" srcOrd="5" destOrd="0" presId="urn:microsoft.com/office/officeart/2005/8/layout/hierarchy1"/>
    <dgm:cxn modelId="{C59F48ED-B422-4483-A266-27F229687E3C}" type="presParOf" srcId="{EB659091-DF61-4E80-A544-66D6B0F7939D}" destId="{0FD50F43-7398-4C2E-B210-DAED771E1960}" srcOrd="0" destOrd="0" presId="urn:microsoft.com/office/officeart/2005/8/layout/hierarchy1"/>
    <dgm:cxn modelId="{5BA88335-668C-43B6-8669-80C75A9A6722}" type="presParOf" srcId="{0FD50F43-7398-4C2E-B210-DAED771E1960}" destId="{C1BFBF8C-7EB6-43B5-AC95-53277B0EE7F4}" srcOrd="0" destOrd="0" presId="urn:microsoft.com/office/officeart/2005/8/layout/hierarchy1"/>
    <dgm:cxn modelId="{ED8D0D7B-18DC-4B08-AB1B-CEF90683B675}" type="presParOf" srcId="{0FD50F43-7398-4C2E-B210-DAED771E1960}" destId="{8FB683A7-6C8F-407C-9266-C8BA55F2C309}" srcOrd="1" destOrd="0" presId="urn:microsoft.com/office/officeart/2005/8/layout/hierarchy1"/>
    <dgm:cxn modelId="{6607CAF1-D13E-4092-8FEB-CB464C9A8966}" type="presParOf" srcId="{EB659091-DF61-4E80-A544-66D6B0F7939D}" destId="{B3A2E8B4-BD4D-44B8-9F67-F3C0A0768264}" srcOrd="1" destOrd="0" presId="urn:microsoft.com/office/officeart/2005/8/layout/hierarchy1"/>
    <dgm:cxn modelId="{580E9A3F-02C7-4F4C-A2F3-F051108A704F}" type="presParOf" srcId="{B083D0A3-9706-4C00-89E8-137C95F0667E}" destId="{22B4D975-FD3E-42CF-A638-1688E61BB50E}" srcOrd="6" destOrd="0" presId="urn:microsoft.com/office/officeart/2005/8/layout/hierarchy1"/>
    <dgm:cxn modelId="{F9B71223-7B42-4ECB-AB42-3C0AD1CC9877}" type="presParOf" srcId="{B083D0A3-9706-4C00-89E8-137C95F0667E}" destId="{D2D07AEB-7D83-4782-8234-FD7DD58B3514}" srcOrd="7" destOrd="0" presId="urn:microsoft.com/office/officeart/2005/8/layout/hierarchy1"/>
    <dgm:cxn modelId="{46EDBE5A-693B-4014-9358-D98AC93874BB}" type="presParOf" srcId="{D2D07AEB-7D83-4782-8234-FD7DD58B3514}" destId="{AD2EAD9E-3E59-4F70-8055-122B3494B614}" srcOrd="0" destOrd="0" presId="urn:microsoft.com/office/officeart/2005/8/layout/hierarchy1"/>
    <dgm:cxn modelId="{3188A4A5-96BF-466F-8E32-8F6A01635492}" type="presParOf" srcId="{AD2EAD9E-3E59-4F70-8055-122B3494B614}" destId="{D8BF2850-889A-4E0E-B088-5C8A20FA16A5}" srcOrd="0" destOrd="0" presId="urn:microsoft.com/office/officeart/2005/8/layout/hierarchy1"/>
    <dgm:cxn modelId="{D546F508-015E-4E33-807C-E6AE98C5C00C}" type="presParOf" srcId="{AD2EAD9E-3E59-4F70-8055-122B3494B614}" destId="{AADE61CE-7EC7-44E6-B0AA-148AE814AF42}" srcOrd="1" destOrd="0" presId="urn:microsoft.com/office/officeart/2005/8/layout/hierarchy1"/>
    <dgm:cxn modelId="{9902AA51-AA1A-46D7-9CA2-185A8A16630C}" type="presParOf" srcId="{D2D07AEB-7D83-4782-8234-FD7DD58B3514}" destId="{BF8F7846-5F1A-4CD2-9BFF-58094B38600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C9FB2A-8440-4179-9D41-E3690E1EA92D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EF592330-C786-4203-8A49-B0A8D449B9CD}">
      <dgm:prSet phldrT="[文本]"/>
      <dgm:spPr/>
      <dgm:t>
        <a:bodyPr/>
        <a:lstStyle/>
        <a:p>
          <a:r>
            <a:rPr lang="zh-CN" altLang="en-US" dirty="0" smtClean="0"/>
            <a:t>功能目标</a:t>
          </a:r>
          <a:endParaRPr lang="zh-CN" altLang="en-US" dirty="0"/>
        </a:p>
      </dgm:t>
    </dgm:pt>
    <dgm:pt modelId="{D66980DF-C29A-481C-B311-137A7383E8D8}" type="parTrans" cxnId="{3D8D7670-D679-442B-9E19-C081CF0E97E4}">
      <dgm:prSet/>
      <dgm:spPr/>
      <dgm:t>
        <a:bodyPr/>
        <a:lstStyle/>
        <a:p>
          <a:endParaRPr lang="zh-CN" altLang="en-US"/>
        </a:p>
      </dgm:t>
    </dgm:pt>
    <dgm:pt modelId="{EE56BEF6-BC6E-4514-8918-CF3C8760C907}" type="sibTrans" cxnId="{3D8D7670-D679-442B-9E19-C081CF0E97E4}">
      <dgm:prSet/>
      <dgm:spPr/>
      <dgm:t>
        <a:bodyPr/>
        <a:lstStyle/>
        <a:p>
          <a:endParaRPr lang="zh-CN" altLang="en-US"/>
        </a:p>
      </dgm:t>
    </dgm:pt>
    <dgm:pt modelId="{52CB867F-1115-4778-87D4-612695468B43}">
      <dgm:prSet phldrT="[文本]"/>
      <dgm:spPr/>
      <dgm:t>
        <a:bodyPr/>
        <a:lstStyle/>
        <a:p>
          <a:r>
            <a:rPr lang="zh-CN" altLang="en-US" dirty="0" smtClean="0"/>
            <a:t>支持</a:t>
          </a:r>
          <a:r>
            <a:rPr lang="en-US" dirty="0" smtClean="0"/>
            <a:t>txt</a:t>
          </a:r>
          <a:r>
            <a:rPr lang="zh-CN" dirty="0" smtClean="0"/>
            <a:t>、</a:t>
          </a:r>
          <a:r>
            <a:rPr lang="en-US" dirty="0" err="1" smtClean="0"/>
            <a:t>lrc</a:t>
          </a:r>
          <a:r>
            <a:rPr lang="zh-CN" dirty="0" smtClean="0"/>
            <a:t>、</a:t>
          </a:r>
          <a:r>
            <a:rPr lang="en-US" dirty="0" err="1" smtClean="0"/>
            <a:t>pdf</a:t>
          </a:r>
          <a:r>
            <a:rPr lang="zh-CN" dirty="0" smtClean="0"/>
            <a:t>、</a:t>
          </a:r>
          <a:r>
            <a:rPr lang="en-US" dirty="0" smtClean="0"/>
            <a:t>doc</a:t>
          </a:r>
          <a:r>
            <a:rPr lang="zh-CN" dirty="0" smtClean="0"/>
            <a:t>、</a:t>
          </a:r>
          <a:r>
            <a:rPr lang="en-US" dirty="0" err="1" smtClean="0"/>
            <a:t>xls</a:t>
          </a:r>
          <a:r>
            <a:rPr lang="zh-CN" dirty="0" smtClean="0"/>
            <a:t>、</a:t>
          </a:r>
          <a:r>
            <a:rPr lang="en-US" dirty="0" err="1" smtClean="0"/>
            <a:t>ppt</a:t>
          </a:r>
          <a:r>
            <a:rPr lang="zh-CN" altLang="en-US" dirty="0" smtClean="0"/>
            <a:t>的全文检索</a:t>
          </a:r>
          <a:endParaRPr lang="zh-CN" altLang="en-US" dirty="0"/>
        </a:p>
      </dgm:t>
    </dgm:pt>
    <dgm:pt modelId="{AA0AB970-CD1B-4060-8348-A54787DB089C}" type="parTrans" cxnId="{B5FEBB6F-EAE4-414B-84A0-8F39DCBB5597}">
      <dgm:prSet/>
      <dgm:spPr/>
      <dgm:t>
        <a:bodyPr/>
        <a:lstStyle/>
        <a:p>
          <a:endParaRPr lang="zh-CN" altLang="en-US"/>
        </a:p>
      </dgm:t>
    </dgm:pt>
    <dgm:pt modelId="{6AE3CE5C-3953-4E40-B69B-A3A7AEA30318}" type="sibTrans" cxnId="{B5FEBB6F-EAE4-414B-84A0-8F39DCBB5597}">
      <dgm:prSet/>
      <dgm:spPr/>
      <dgm:t>
        <a:bodyPr/>
        <a:lstStyle/>
        <a:p>
          <a:endParaRPr lang="zh-CN" altLang="en-US"/>
        </a:p>
      </dgm:t>
    </dgm:pt>
    <dgm:pt modelId="{58C50089-6E1E-4515-B20A-6954073E3AD5}">
      <dgm:prSet phldrT="[文本]"/>
      <dgm:spPr/>
      <dgm:t>
        <a:bodyPr/>
        <a:lstStyle/>
        <a:p>
          <a:r>
            <a:rPr lang="zh-CN" altLang="en-US" dirty="0" smtClean="0"/>
            <a:t>系统具有实时性</a:t>
          </a:r>
          <a:endParaRPr lang="zh-CN" altLang="en-US" dirty="0"/>
        </a:p>
      </dgm:t>
    </dgm:pt>
    <dgm:pt modelId="{186FBEB8-7AA2-41C5-85F2-D3077972FE8D}" type="parTrans" cxnId="{786433B4-44EA-48B2-86E9-F378F09DC4FB}">
      <dgm:prSet/>
      <dgm:spPr/>
      <dgm:t>
        <a:bodyPr/>
        <a:lstStyle/>
        <a:p>
          <a:endParaRPr lang="zh-CN" altLang="en-US"/>
        </a:p>
      </dgm:t>
    </dgm:pt>
    <dgm:pt modelId="{0BBEC8B9-A26B-4F6D-BE05-6C2AF6B20C41}" type="sibTrans" cxnId="{786433B4-44EA-48B2-86E9-F378F09DC4FB}">
      <dgm:prSet/>
      <dgm:spPr/>
      <dgm:t>
        <a:bodyPr/>
        <a:lstStyle/>
        <a:p>
          <a:endParaRPr lang="zh-CN" altLang="en-US"/>
        </a:p>
      </dgm:t>
    </dgm:pt>
    <dgm:pt modelId="{58F7BEBD-1BCB-459F-A0F0-605BF65C6FCF}">
      <dgm:prSet phldrT="[文本]"/>
      <dgm:spPr/>
      <dgm:t>
        <a:bodyPr/>
        <a:lstStyle/>
        <a:p>
          <a:r>
            <a:rPr lang="zh-CN" altLang="en-US" dirty="0" smtClean="0"/>
            <a:t>性能目标</a:t>
          </a:r>
          <a:endParaRPr lang="zh-CN" altLang="en-US" dirty="0"/>
        </a:p>
      </dgm:t>
    </dgm:pt>
    <dgm:pt modelId="{E60E7CE4-CB2E-4DFA-B64C-7C6EB1304B17}" type="parTrans" cxnId="{2EA6EB17-7A12-4395-8672-1DE71BDCD8BC}">
      <dgm:prSet/>
      <dgm:spPr/>
      <dgm:t>
        <a:bodyPr/>
        <a:lstStyle/>
        <a:p>
          <a:endParaRPr lang="zh-CN" altLang="en-US"/>
        </a:p>
      </dgm:t>
    </dgm:pt>
    <dgm:pt modelId="{37BDF2E6-DD41-4424-9475-0CBDD963519F}" type="sibTrans" cxnId="{2EA6EB17-7A12-4395-8672-1DE71BDCD8BC}">
      <dgm:prSet/>
      <dgm:spPr/>
      <dgm:t>
        <a:bodyPr/>
        <a:lstStyle/>
        <a:p>
          <a:endParaRPr lang="zh-CN" altLang="en-US"/>
        </a:p>
      </dgm:t>
    </dgm:pt>
    <dgm:pt modelId="{536D0A97-E87B-454D-98BD-D643312AC7BE}">
      <dgm:prSet phldrT="[文本]"/>
      <dgm:spPr/>
      <dgm:t>
        <a:bodyPr/>
        <a:lstStyle/>
        <a:p>
          <a:r>
            <a:rPr lang="zh-CN" dirty="0" smtClean="0"/>
            <a:t>平均查询返回</a:t>
          </a:r>
          <a:r>
            <a:rPr lang="zh-CN" altLang="en-US" dirty="0" smtClean="0"/>
            <a:t>时间</a:t>
          </a:r>
          <a:r>
            <a:rPr lang="zh-CN" dirty="0" smtClean="0"/>
            <a:t>在</a:t>
          </a:r>
          <a:r>
            <a:rPr lang="en-US" dirty="0" smtClean="0"/>
            <a:t>5s</a:t>
          </a:r>
          <a:r>
            <a:rPr lang="zh-CN" dirty="0" smtClean="0"/>
            <a:t>以内</a:t>
          </a:r>
          <a:endParaRPr lang="zh-CN" altLang="en-US" dirty="0"/>
        </a:p>
      </dgm:t>
    </dgm:pt>
    <dgm:pt modelId="{67535140-7904-4516-A7A5-D3529ADB87ED}" type="parTrans" cxnId="{586C61AE-AA49-4700-8F8A-68CEADA2D4FA}">
      <dgm:prSet/>
      <dgm:spPr/>
      <dgm:t>
        <a:bodyPr/>
        <a:lstStyle/>
        <a:p>
          <a:endParaRPr lang="zh-CN" altLang="en-US"/>
        </a:p>
      </dgm:t>
    </dgm:pt>
    <dgm:pt modelId="{E5C65D2B-32DF-4328-BDED-1B745F1545EB}" type="sibTrans" cxnId="{586C61AE-AA49-4700-8F8A-68CEADA2D4FA}">
      <dgm:prSet/>
      <dgm:spPr/>
      <dgm:t>
        <a:bodyPr/>
        <a:lstStyle/>
        <a:p>
          <a:endParaRPr lang="zh-CN" altLang="en-US"/>
        </a:p>
      </dgm:t>
    </dgm:pt>
    <dgm:pt modelId="{7D93758A-5919-4FE5-9B5E-5FE1FE00244B}">
      <dgm:prSet phldrT="[文本]"/>
      <dgm:spPr/>
      <dgm:t>
        <a:bodyPr/>
        <a:lstStyle/>
        <a:p>
          <a:r>
            <a:rPr lang="zh-CN" dirty="0" smtClean="0"/>
            <a:t>召回率</a:t>
          </a:r>
          <a:r>
            <a:rPr lang="en-US" dirty="0" smtClean="0"/>
            <a:t>70%</a:t>
          </a:r>
          <a:r>
            <a:rPr lang="zh-CN" dirty="0" smtClean="0"/>
            <a:t>以上，准确率</a:t>
          </a:r>
          <a:r>
            <a:rPr lang="en-US" dirty="0" smtClean="0"/>
            <a:t>20%</a:t>
          </a:r>
          <a:r>
            <a:rPr lang="zh-CN" dirty="0" smtClean="0"/>
            <a:t>以上。</a:t>
          </a:r>
          <a:endParaRPr lang="zh-CN" altLang="en-US" dirty="0"/>
        </a:p>
      </dgm:t>
    </dgm:pt>
    <dgm:pt modelId="{5035BDB8-A633-4FDF-B37A-6D6C2E541CE0}" type="parTrans" cxnId="{4BD44470-AD4F-4920-BDDF-35C8A34D5518}">
      <dgm:prSet/>
      <dgm:spPr/>
      <dgm:t>
        <a:bodyPr/>
        <a:lstStyle/>
        <a:p>
          <a:endParaRPr lang="zh-CN" altLang="en-US"/>
        </a:p>
      </dgm:t>
    </dgm:pt>
    <dgm:pt modelId="{62EFDA0C-EB76-4F61-A492-8447D86D15BF}" type="sibTrans" cxnId="{4BD44470-AD4F-4920-BDDF-35C8A34D5518}">
      <dgm:prSet/>
      <dgm:spPr/>
      <dgm:t>
        <a:bodyPr/>
        <a:lstStyle/>
        <a:p>
          <a:endParaRPr lang="zh-CN" altLang="en-US"/>
        </a:p>
      </dgm:t>
    </dgm:pt>
    <dgm:pt modelId="{BD0BB2BB-E4DB-41D5-9DC3-7541F9EF1FA5}" type="pres">
      <dgm:prSet presAssocID="{B0C9FB2A-8440-4179-9D41-E3690E1EA92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38A122B-2321-4925-B015-FA8A9768252F}" type="pres">
      <dgm:prSet presAssocID="{EF592330-C786-4203-8A49-B0A8D449B9CD}" presName="composite" presStyleCnt="0"/>
      <dgm:spPr/>
    </dgm:pt>
    <dgm:pt modelId="{B5ED1827-8403-4CB9-88D0-EA9AEF4A204C}" type="pres">
      <dgm:prSet presAssocID="{EF592330-C786-4203-8A49-B0A8D449B9C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F41C89-DA00-4DFB-ADB3-F52CF5316EB0}" type="pres">
      <dgm:prSet presAssocID="{EF592330-C786-4203-8A49-B0A8D449B9CD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E4ED31-796C-4C41-8D57-570D65FEE8D0}" type="pres">
      <dgm:prSet presAssocID="{EE56BEF6-BC6E-4514-8918-CF3C8760C907}" presName="space" presStyleCnt="0"/>
      <dgm:spPr/>
    </dgm:pt>
    <dgm:pt modelId="{9F02C45C-8849-48A1-88F6-1872EE03457F}" type="pres">
      <dgm:prSet presAssocID="{58F7BEBD-1BCB-459F-A0F0-605BF65C6FCF}" presName="composite" presStyleCnt="0"/>
      <dgm:spPr/>
    </dgm:pt>
    <dgm:pt modelId="{F9EBC13C-3C72-4699-8D64-BA1CC505E2FF}" type="pres">
      <dgm:prSet presAssocID="{58F7BEBD-1BCB-459F-A0F0-605BF65C6FC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05ABE4-46BF-4241-A060-42BA96A7DD11}" type="pres">
      <dgm:prSet presAssocID="{58F7BEBD-1BCB-459F-A0F0-605BF65C6FCF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E24F3E3-E134-4F84-BA23-A0B797DBC356}" type="presOf" srcId="{B0C9FB2A-8440-4179-9D41-E3690E1EA92D}" destId="{BD0BB2BB-E4DB-41D5-9DC3-7541F9EF1FA5}" srcOrd="0" destOrd="0" presId="urn:microsoft.com/office/officeart/2005/8/layout/hList1"/>
    <dgm:cxn modelId="{ADE0268D-0285-4E8D-A4BF-E1BB0CC5CC66}" type="presOf" srcId="{536D0A97-E87B-454D-98BD-D643312AC7BE}" destId="{2005ABE4-46BF-4241-A060-42BA96A7DD11}" srcOrd="0" destOrd="0" presId="urn:microsoft.com/office/officeart/2005/8/layout/hList1"/>
    <dgm:cxn modelId="{B7E3F89D-318D-42C4-9BA4-9A2E1085C57D}" type="presOf" srcId="{52CB867F-1115-4778-87D4-612695468B43}" destId="{0AF41C89-DA00-4DFB-ADB3-F52CF5316EB0}" srcOrd="0" destOrd="0" presId="urn:microsoft.com/office/officeart/2005/8/layout/hList1"/>
    <dgm:cxn modelId="{586C61AE-AA49-4700-8F8A-68CEADA2D4FA}" srcId="{58F7BEBD-1BCB-459F-A0F0-605BF65C6FCF}" destId="{536D0A97-E87B-454D-98BD-D643312AC7BE}" srcOrd="0" destOrd="0" parTransId="{67535140-7904-4516-A7A5-D3529ADB87ED}" sibTransId="{E5C65D2B-32DF-4328-BDED-1B745F1545EB}"/>
    <dgm:cxn modelId="{4BD44470-AD4F-4920-BDDF-35C8A34D5518}" srcId="{58F7BEBD-1BCB-459F-A0F0-605BF65C6FCF}" destId="{7D93758A-5919-4FE5-9B5E-5FE1FE00244B}" srcOrd="1" destOrd="0" parTransId="{5035BDB8-A633-4FDF-B37A-6D6C2E541CE0}" sibTransId="{62EFDA0C-EB76-4F61-A492-8447D86D15BF}"/>
    <dgm:cxn modelId="{2EA6EB17-7A12-4395-8672-1DE71BDCD8BC}" srcId="{B0C9FB2A-8440-4179-9D41-E3690E1EA92D}" destId="{58F7BEBD-1BCB-459F-A0F0-605BF65C6FCF}" srcOrd="1" destOrd="0" parTransId="{E60E7CE4-CB2E-4DFA-B64C-7C6EB1304B17}" sibTransId="{37BDF2E6-DD41-4424-9475-0CBDD963519F}"/>
    <dgm:cxn modelId="{7F3F1DA2-808F-48E3-90EA-DD467DA5B291}" type="presOf" srcId="{EF592330-C786-4203-8A49-B0A8D449B9CD}" destId="{B5ED1827-8403-4CB9-88D0-EA9AEF4A204C}" srcOrd="0" destOrd="0" presId="urn:microsoft.com/office/officeart/2005/8/layout/hList1"/>
    <dgm:cxn modelId="{282C025B-7CB4-4DF6-8FAC-57380A8DAD58}" type="presOf" srcId="{7D93758A-5919-4FE5-9B5E-5FE1FE00244B}" destId="{2005ABE4-46BF-4241-A060-42BA96A7DD11}" srcOrd="0" destOrd="1" presId="urn:microsoft.com/office/officeart/2005/8/layout/hList1"/>
    <dgm:cxn modelId="{786433B4-44EA-48B2-86E9-F378F09DC4FB}" srcId="{EF592330-C786-4203-8A49-B0A8D449B9CD}" destId="{58C50089-6E1E-4515-B20A-6954073E3AD5}" srcOrd="1" destOrd="0" parTransId="{186FBEB8-7AA2-41C5-85F2-D3077972FE8D}" sibTransId="{0BBEC8B9-A26B-4F6D-BE05-6C2AF6B20C41}"/>
    <dgm:cxn modelId="{B5FEBB6F-EAE4-414B-84A0-8F39DCBB5597}" srcId="{EF592330-C786-4203-8A49-B0A8D449B9CD}" destId="{52CB867F-1115-4778-87D4-612695468B43}" srcOrd="0" destOrd="0" parTransId="{AA0AB970-CD1B-4060-8348-A54787DB089C}" sibTransId="{6AE3CE5C-3953-4E40-B69B-A3A7AEA30318}"/>
    <dgm:cxn modelId="{3D8D7670-D679-442B-9E19-C081CF0E97E4}" srcId="{B0C9FB2A-8440-4179-9D41-E3690E1EA92D}" destId="{EF592330-C786-4203-8A49-B0A8D449B9CD}" srcOrd="0" destOrd="0" parTransId="{D66980DF-C29A-481C-B311-137A7383E8D8}" sibTransId="{EE56BEF6-BC6E-4514-8918-CF3C8760C907}"/>
    <dgm:cxn modelId="{77B806E0-B43B-4AED-92CC-2A177A9E1AB9}" type="presOf" srcId="{58F7BEBD-1BCB-459F-A0F0-605BF65C6FCF}" destId="{F9EBC13C-3C72-4699-8D64-BA1CC505E2FF}" srcOrd="0" destOrd="0" presId="urn:microsoft.com/office/officeart/2005/8/layout/hList1"/>
    <dgm:cxn modelId="{A4CB3F40-FE7A-45A8-97F2-65090DF3A4D1}" type="presOf" srcId="{58C50089-6E1E-4515-B20A-6954073E3AD5}" destId="{0AF41C89-DA00-4DFB-ADB3-F52CF5316EB0}" srcOrd="0" destOrd="1" presId="urn:microsoft.com/office/officeart/2005/8/layout/hList1"/>
    <dgm:cxn modelId="{91856169-29BF-4E34-AE86-8F8395ABEBBD}" type="presParOf" srcId="{BD0BB2BB-E4DB-41D5-9DC3-7541F9EF1FA5}" destId="{438A122B-2321-4925-B015-FA8A9768252F}" srcOrd="0" destOrd="0" presId="urn:microsoft.com/office/officeart/2005/8/layout/hList1"/>
    <dgm:cxn modelId="{53618DDD-1D4E-4CD8-936C-337580EDE221}" type="presParOf" srcId="{438A122B-2321-4925-B015-FA8A9768252F}" destId="{B5ED1827-8403-4CB9-88D0-EA9AEF4A204C}" srcOrd="0" destOrd="0" presId="urn:microsoft.com/office/officeart/2005/8/layout/hList1"/>
    <dgm:cxn modelId="{FAA6C621-D828-4276-AA46-D1EC5764C570}" type="presParOf" srcId="{438A122B-2321-4925-B015-FA8A9768252F}" destId="{0AF41C89-DA00-4DFB-ADB3-F52CF5316EB0}" srcOrd="1" destOrd="0" presId="urn:microsoft.com/office/officeart/2005/8/layout/hList1"/>
    <dgm:cxn modelId="{A5BFFF2B-5D4B-455F-9300-32A6D5B1BA59}" type="presParOf" srcId="{BD0BB2BB-E4DB-41D5-9DC3-7541F9EF1FA5}" destId="{6BE4ED31-796C-4C41-8D57-570D65FEE8D0}" srcOrd="1" destOrd="0" presId="urn:microsoft.com/office/officeart/2005/8/layout/hList1"/>
    <dgm:cxn modelId="{E26E7569-18A4-44BE-B149-314ACEA4C6F6}" type="presParOf" srcId="{BD0BB2BB-E4DB-41D5-9DC3-7541F9EF1FA5}" destId="{9F02C45C-8849-48A1-88F6-1872EE03457F}" srcOrd="2" destOrd="0" presId="urn:microsoft.com/office/officeart/2005/8/layout/hList1"/>
    <dgm:cxn modelId="{D4DA7D70-E31A-46D4-B978-0660E38CA4BA}" type="presParOf" srcId="{9F02C45C-8849-48A1-88F6-1872EE03457F}" destId="{F9EBC13C-3C72-4699-8D64-BA1CC505E2FF}" srcOrd="0" destOrd="0" presId="urn:microsoft.com/office/officeart/2005/8/layout/hList1"/>
    <dgm:cxn modelId="{8EED39E5-A384-46C1-A21B-67C90B4D1A8E}" type="presParOf" srcId="{9F02C45C-8849-48A1-88F6-1872EE03457F}" destId="{2005ABE4-46BF-4241-A060-42BA96A7DD1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436DD1-2E5F-45CD-9E97-0B71926A185F}" type="doc">
      <dgm:prSet loTypeId="urn:microsoft.com/office/officeart/2005/8/layout/vList4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AF7811B8-7F33-4068-A3D8-AA55FACB0B8E}">
      <dgm:prSet phldrT="[文本]"/>
      <dgm:spPr/>
      <dgm:t>
        <a:bodyPr/>
        <a:lstStyle/>
        <a:p>
          <a:r>
            <a:rPr lang="en-US" altLang="zh-CN" dirty="0" smtClean="0"/>
            <a:t>    </a:t>
          </a:r>
          <a:r>
            <a:rPr lang="zh-CN" dirty="0" smtClean="0"/>
            <a:t>开发机器</a:t>
          </a:r>
          <a:r>
            <a:rPr lang="en-US" dirty="0" smtClean="0"/>
            <a:t>1</a:t>
          </a:r>
          <a:r>
            <a:rPr lang="zh-CN" dirty="0" smtClean="0"/>
            <a:t>台</a:t>
          </a:r>
        </a:p>
        <a:p>
          <a:r>
            <a:rPr lang="en-US" dirty="0" smtClean="0"/>
            <a:t>    Ruby</a:t>
          </a:r>
          <a:r>
            <a:rPr lang="zh-CN" dirty="0" smtClean="0"/>
            <a:t>开发环境</a:t>
          </a:r>
        </a:p>
        <a:p>
          <a:r>
            <a:rPr lang="en-US" dirty="0" smtClean="0"/>
            <a:t>    Java</a:t>
          </a:r>
          <a:r>
            <a:rPr lang="zh-CN" dirty="0" smtClean="0"/>
            <a:t>开发环境</a:t>
          </a:r>
          <a:endParaRPr lang="en-US" altLang="zh-CN" dirty="0" smtClean="0"/>
        </a:p>
        <a:p>
          <a:r>
            <a:rPr lang="en-US" dirty="0" smtClean="0"/>
            <a:t>    </a:t>
          </a:r>
          <a:r>
            <a:rPr lang="en-US" dirty="0" err="1" smtClean="0"/>
            <a:t>Redis</a:t>
          </a:r>
          <a:r>
            <a:rPr lang="zh-CN" dirty="0" smtClean="0"/>
            <a:t>数据库环境</a:t>
          </a:r>
        </a:p>
      </dgm:t>
    </dgm:pt>
    <dgm:pt modelId="{37EF9908-5988-41AC-BC34-7A5F7CE603FD}" type="parTrans" cxnId="{2E31956A-472A-4A45-8AED-B93CFF020391}">
      <dgm:prSet/>
      <dgm:spPr/>
      <dgm:t>
        <a:bodyPr/>
        <a:lstStyle/>
        <a:p>
          <a:endParaRPr lang="zh-CN" altLang="en-US"/>
        </a:p>
      </dgm:t>
    </dgm:pt>
    <dgm:pt modelId="{759C2539-94C2-40D1-BD33-0B0F162E1D33}" type="sibTrans" cxnId="{2E31956A-472A-4A45-8AED-B93CFF020391}">
      <dgm:prSet/>
      <dgm:spPr/>
      <dgm:t>
        <a:bodyPr/>
        <a:lstStyle/>
        <a:p>
          <a:endParaRPr lang="zh-CN" altLang="en-US"/>
        </a:p>
      </dgm:t>
    </dgm:pt>
    <dgm:pt modelId="{8BC02DC1-8CF0-436F-B52D-1A1F3591DBF5}">
      <dgm:prSet phldrT="[文本]"/>
      <dgm:spPr/>
      <dgm:t>
        <a:bodyPr/>
        <a:lstStyle/>
        <a:p>
          <a:r>
            <a:rPr lang="en-US" dirty="0" smtClean="0"/>
            <a:t>    NLPIR</a:t>
          </a:r>
          <a:r>
            <a:rPr lang="zh-CN" dirty="0" smtClean="0"/>
            <a:t>开源中文分词</a:t>
          </a:r>
        </a:p>
      </dgm:t>
    </dgm:pt>
    <dgm:pt modelId="{FFB9E850-8CA3-4757-BE98-E1452CABDC4B}" type="parTrans" cxnId="{9978C15F-3AD0-49EB-852B-65D731EC9544}">
      <dgm:prSet/>
      <dgm:spPr/>
      <dgm:t>
        <a:bodyPr/>
        <a:lstStyle/>
        <a:p>
          <a:endParaRPr lang="zh-CN" altLang="en-US"/>
        </a:p>
      </dgm:t>
    </dgm:pt>
    <dgm:pt modelId="{4004718A-E661-4F1F-948F-5BC50D7B36F6}" type="sibTrans" cxnId="{9978C15F-3AD0-49EB-852B-65D731EC9544}">
      <dgm:prSet/>
      <dgm:spPr/>
      <dgm:t>
        <a:bodyPr/>
        <a:lstStyle/>
        <a:p>
          <a:endParaRPr lang="zh-CN" altLang="en-US"/>
        </a:p>
      </dgm:t>
    </dgm:pt>
    <dgm:pt modelId="{58EF88C9-D963-448E-A423-4662331C8D8B}">
      <dgm:prSet phldrT="[文本]"/>
      <dgm:spPr/>
      <dgm:t>
        <a:bodyPr/>
        <a:lstStyle/>
        <a:p>
          <a:r>
            <a:rPr lang="en-US" altLang="zh-CN" dirty="0" smtClean="0"/>
            <a:t>    </a:t>
          </a:r>
          <a:r>
            <a:rPr lang="zh-CN" dirty="0" smtClean="0"/>
            <a:t>《同义词词林哈工大扩展版》</a:t>
          </a:r>
          <a:endParaRPr lang="zh-CN" altLang="en-US" dirty="0"/>
        </a:p>
      </dgm:t>
    </dgm:pt>
    <dgm:pt modelId="{8033DD2B-8751-42D2-8C35-04115ABDD32D}" type="parTrans" cxnId="{05D69E90-1DA6-4613-9B34-194B06DFF6E2}">
      <dgm:prSet/>
      <dgm:spPr/>
      <dgm:t>
        <a:bodyPr/>
        <a:lstStyle/>
        <a:p>
          <a:endParaRPr lang="zh-CN" altLang="en-US"/>
        </a:p>
      </dgm:t>
    </dgm:pt>
    <dgm:pt modelId="{4F0B9588-4C61-4F31-92ED-C7858809FD31}" type="sibTrans" cxnId="{05D69E90-1DA6-4613-9B34-194B06DFF6E2}">
      <dgm:prSet/>
      <dgm:spPr/>
      <dgm:t>
        <a:bodyPr/>
        <a:lstStyle/>
        <a:p>
          <a:endParaRPr lang="zh-CN" altLang="en-US"/>
        </a:p>
      </dgm:t>
    </dgm:pt>
    <dgm:pt modelId="{A47216E5-2960-4B95-8627-04D5739B6AD1}" type="pres">
      <dgm:prSet presAssocID="{95436DD1-2E5F-45CD-9E97-0B71926A185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718A3A1-36CA-40C6-B30F-B719C7A4B19C}" type="pres">
      <dgm:prSet presAssocID="{AF7811B8-7F33-4068-A3D8-AA55FACB0B8E}" presName="comp" presStyleCnt="0"/>
      <dgm:spPr/>
    </dgm:pt>
    <dgm:pt modelId="{D7EB1074-C422-498B-B258-E84393E917F5}" type="pres">
      <dgm:prSet presAssocID="{AF7811B8-7F33-4068-A3D8-AA55FACB0B8E}" presName="box" presStyleLbl="node1" presStyleIdx="0" presStyleCnt="3"/>
      <dgm:spPr/>
      <dgm:t>
        <a:bodyPr/>
        <a:lstStyle/>
        <a:p>
          <a:endParaRPr lang="zh-CN" altLang="en-US"/>
        </a:p>
      </dgm:t>
    </dgm:pt>
    <dgm:pt modelId="{506379CC-8C9C-4EAA-8DED-000978D2E7E2}" type="pres">
      <dgm:prSet presAssocID="{AF7811B8-7F33-4068-A3D8-AA55FACB0B8E}" presName="img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zh-CN" altLang="en-US"/>
        </a:p>
      </dgm:t>
    </dgm:pt>
    <dgm:pt modelId="{03E64180-5CCF-45FD-B009-57195E536AB6}" type="pres">
      <dgm:prSet presAssocID="{AF7811B8-7F33-4068-A3D8-AA55FACB0B8E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839EF9-9AE9-4F11-948A-F9E6A1FE89F1}" type="pres">
      <dgm:prSet presAssocID="{759C2539-94C2-40D1-BD33-0B0F162E1D33}" presName="spacer" presStyleCnt="0"/>
      <dgm:spPr/>
    </dgm:pt>
    <dgm:pt modelId="{9EAC16FB-4A98-4FE6-9392-39AF397C2CAF}" type="pres">
      <dgm:prSet presAssocID="{8BC02DC1-8CF0-436F-B52D-1A1F3591DBF5}" presName="comp" presStyleCnt="0"/>
      <dgm:spPr/>
    </dgm:pt>
    <dgm:pt modelId="{8E21607C-9E0A-4B26-91E9-FFC38BD95D9C}" type="pres">
      <dgm:prSet presAssocID="{8BC02DC1-8CF0-436F-B52D-1A1F3591DBF5}" presName="box" presStyleLbl="node1" presStyleIdx="1" presStyleCnt="3"/>
      <dgm:spPr/>
      <dgm:t>
        <a:bodyPr/>
        <a:lstStyle/>
        <a:p>
          <a:endParaRPr lang="zh-CN" altLang="en-US"/>
        </a:p>
      </dgm:t>
    </dgm:pt>
    <dgm:pt modelId="{B1374B92-41CA-4DA0-98FB-376497868BB9}" type="pres">
      <dgm:prSet presAssocID="{8BC02DC1-8CF0-436F-B52D-1A1F3591DBF5}" presName="img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1000" r="-151000"/>
          </a:stretch>
        </a:blipFill>
      </dgm:spPr>
    </dgm:pt>
    <dgm:pt modelId="{052C512C-B6BE-499D-A58E-A3469A859CB6}" type="pres">
      <dgm:prSet presAssocID="{8BC02DC1-8CF0-436F-B52D-1A1F3591DBF5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DABBE3-89FA-49E3-9810-0C73A41ADEE3}" type="pres">
      <dgm:prSet presAssocID="{4004718A-E661-4F1F-948F-5BC50D7B36F6}" presName="spacer" presStyleCnt="0"/>
      <dgm:spPr/>
    </dgm:pt>
    <dgm:pt modelId="{D7E20184-8056-494E-B058-1806B565B2F9}" type="pres">
      <dgm:prSet presAssocID="{58EF88C9-D963-448E-A423-4662331C8D8B}" presName="comp" presStyleCnt="0"/>
      <dgm:spPr/>
    </dgm:pt>
    <dgm:pt modelId="{A8DAC5A2-C229-4691-A7DD-9A2AF3C126FA}" type="pres">
      <dgm:prSet presAssocID="{58EF88C9-D963-448E-A423-4662331C8D8B}" presName="box" presStyleLbl="node1" presStyleIdx="2" presStyleCnt="3"/>
      <dgm:spPr/>
      <dgm:t>
        <a:bodyPr/>
        <a:lstStyle/>
        <a:p>
          <a:endParaRPr lang="zh-CN" altLang="en-US"/>
        </a:p>
      </dgm:t>
    </dgm:pt>
    <dgm:pt modelId="{A982DFF4-26EA-409F-91C3-1DB66F5CDA6A}" type="pres">
      <dgm:prSet presAssocID="{58EF88C9-D963-448E-A423-4662331C8D8B}" presName="img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FA518075-6403-44D6-B073-6A839A8DAEB4}" type="pres">
      <dgm:prSet presAssocID="{58EF88C9-D963-448E-A423-4662331C8D8B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97E6470-73E9-4D81-A7EC-C689750A26E1}" type="presOf" srcId="{AF7811B8-7F33-4068-A3D8-AA55FACB0B8E}" destId="{03E64180-5CCF-45FD-B009-57195E536AB6}" srcOrd="1" destOrd="0" presId="urn:microsoft.com/office/officeart/2005/8/layout/vList4"/>
    <dgm:cxn modelId="{D1C9F5C8-1E40-4FD1-BFAD-8266EF9493C8}" type="presOf" srcId="{95436DD1-2E5F-45CD-9E97-0B71926A185F}" destId="{A47216E5-2960-4B95-8627-04D5739B6AD1}" srcOrd="0" destOrd="0" presId="urn:microsoft.com/office/officeart/2005/8/layout/vList4"/>
    <dgm:cxn modelId="{F65C7B84-2906-48D0-A31A-6CB79DEFDFDE}" type="presOf" srcId="{58EF88C9-D963-448E-A423-4662331C8D8B}" destId="{FA518075-6403-44D6-B073-6A839A8DAEB4}" srcOrd="1" destOrd="0" presId="urn:microsoft.com/office/officeart/2005/8/layout/vList4"/>
    <dgm:cxn modelId="{1EA8204D-09BD-4B7D-BCBA-DF1919786E72}" type="presOf" srcId="{AF7811B8-7F33-4068-A3D8-AA55FACB0B8E}" destId="{D7EB1074-C422-498B-B258-E84393E917F5}" srcOrd="0" destOrd="0" presId="urn:microsoft.com/office/officeart/2005/8/layout/vList4"/>
    <dgm:cxn modelId="{E3FF49BD-674B-4370-A880-64E5853C5BE9}" type="presOf" srcId="{8BC02DC1-8CF0-436F-B52D-1A1F3591DBF5}" destId="{8E21607C-9E0A-4B26-91E9-FFC38BD95D9C}" srcOrd="0" destOrd="0" presId="urn:microsoft.com/office/officeart/2005/8/layout/vList4"/>
    <dgm:cxn modelId="{2E31956A-472A-4A45-8AED-B93CFF020391}" srcId="{95436DD1-2E5F-45CD-9E97-0B71926A185F}" destId="{AF7811B8-7F33-4068-A3D8-AA55FACB0B8E}" srcOrd="0" destOrd="0" parTransId="{37EF9908-5988-41AC-BC34-7A5F7CE603FD}" sibTransId="{759C2539-94C2-40D1-BD33-0B0F162E1D33}"/>
    <dgm:cxn modelId="{A759C8A3-03FF-49DE-AE3F-A7F56B19C244}" type="presOf" srcId="{58EF88C9-D963-448E-A423-4662331C8D8B}" destId="{A8DAC5A2-C229-4691-A7DD-9A2AF3C126FA}" srcOrd="0" destOrd="0" presId="urn:microsoft.com/office/officeart/2005/8/layout/vList4"/>
    <dgm:cxn modelId="{9F2F6D89-3696-48E0-BE78-9343FBC35414}" type="presOf" srcId="{8BC02DC1-8CF0-436F-B52D-1A1F3591DBF5}" destId="{052C512C-B6BE-499D-A58E-A3469A859CB6}" srcOrd="1" destOrd="0" presId="urn:microsoft.com/office/officeart/2005/8/layout/vList4"/>
    <dgm:cxn modelId="{9978C15F-3AD0-49EB-852B-65D731EC9544}" srcId="{95436DD1-2E5F-45CD-9E97-0B71926A185F}" destId="{8BC02DC1-8CF0-436F-B52D-1A1F3591DBF5}" srcOrd="1" destOrd="0" parTransId="{FFB9E850-8CA3-4757-BE98-E1452CABDC4B}" sibTransId="{4004718A-E661-4F1F-948F-5BC50D7B36F6}"/>
    <dgm:cxn modelId="{05D69E90-1DA6-4613-9B34-194B06DFF6E2}" srcId="{95436DD1-2E5F-45CD-9E97-0B71926A185F}" destId="{58EF88C9-D963-448E-A423-4662331C8D8B}" srcOrd="2" destOrd="0" parTransId="{8033DD2B-8751-42D2-8C35-04115ABDD32D}" sibTransId="{4F0B9588-4C61-4F31-92ED-C7858809FD31}"/>
    <dgm:cxn modelId="{119B2B90-E96A-469E-B0DC-12CA128FC836}" type="presParOf" srcId="{A47216E5-2960-4B95-8627-04D5739B6AD1}" destId="{2718A3A1-36CA-40C6-B30F-B719C7A4B19C}" srcOrd="0" destOrd="0" presId="urn:microsoft.com/office/officeart/2005/8/layout/vList4"/>
    <dgm:cxn modelId="{DF9F0D2F-1434-4049-A235-99A7E684A009}" type="presParOf" srcId="{2718A3A1-36CA-40C6-B30F-B719C7A4B19C}" destId="{D7EB1074-C422-498B-B258-E84393E917F5}" srcOrd="0" destOrd="0" presId="urn:microsoft.com/office/officeart/2005/8/layout/vList4"/>
    <dgm:cxn modelId="{0DC3DE34-227F-4101-A872-3AF2706CF7C0}" type="presParOf" srcId="{2718A3A1-36CA-40C6-B30F-B719C7A4B19C}" destId="{506379CC-8C9C-4EAA-8DED-000978D2E7E2}" srcOrd="1" destOrd="0" presId="urn:microsoft.com/office/officeart/2005/8/layout/vList4"/>
    <dgm:cxn modelId="{8A0D3DD7-3F62-42FB-B558-7360B9E3D745}" type="presParOf" srcId="{2718A3A1-36CA-40C6-B30F-B719C7A4B19C}" destId="{03E64180-5CCF-45FD-B009-57195E536AB6}" srcOrd="2" destOrd="0" presId="urn:microsoft.com/office/officeart/2005/8/layout/vList4"/>
    <dgm:cxn modelId="{2C9B1B73-E46B-44A3-845C-7395C5685030}" type="presParOf" srcId="{A47216E5-2960-4B95-8627-04D5739B6AD1}" destId="{67839EF9-9AE9-4F11-948A-F9E6A1FE89F1}" srcOrd="1" destOrd="0" presId="urn:microsoft.com/office/officeart/2005/8/layout/vList4"/>
    <dgm:cxn modelId="{DD8187E4-4B5A-47AD-BF60-F24105E3ACD2}" type="presParOf" srcId="{A47216E5-2960-4B95-8627-04D5739B6AD1}" destId="{9EAC16FB-4A98-4FE6-9392-39AF397C2CAF}" srcOrd="2" destOrd="0" presId="urn:microsoft.com/office/officeart/2005/8/layout/vList4"/>
    <dgm:cxn modelId="{7F4EA17B-2931-4225-A79F-258434F98180}" type="presParOf" srcId="{9EAC16FB-4A98-4FE6-9392-39AF397C2CAF}" destId="{8E21607C-9E0A-4B26-91E9-FFC38BD95D9C}" srcOrd="0" destOrd="0" presId="urn:microsoft.com/office/officeart/2005/8/layout/vList4"/>
    <dgm:cxn modelId="{4AEDE718-F102-4466-8974-D08F8FF918FE}" type="presParOf" srcId="{9EAC16FB-4A98-4FE6-9392-39AF397C2CAF}" destId="{B1374B92-41CA-4DA0-98FB-376497868BB9}" srcOrd="1" destOrd="0" presId="urn:microsoft.com/office/officeart/2005/8/layout/vList4"/>
    <dgm:cxn modelId="{6C1FED93-46AC-4D03-8C3E-48EFAA32F02F}" type="presParOf" srcId="{9EAC16FB-4A98-4FE6-9392-39AF397C2CAF}" destId="{052C512C-B6BE-499D-A58E-A3469A859CB6}" srcOrd="2" destOrd="0" presId="urn:microsoft.com/office/officeart/2005/8/layout/vList4"/>
    <dgm:cxn modelId="{C3E07D6C-6ADD-40CE-B038-E5D6EFDC0F1F}" type="presParOf" srcId="{A47216E5-2960-4B95-8627-04D5739B6AD1}" destId="{ACDABBE3-89FA-49E3-9810-0C73A41ADEE3}" srcOrd="3" destOrd="0" presId="urn:microsoft.com/office/officeart/2005/8/layout/vList4"/>
    <dgm:cxn modelId="{8D0D9291-50D0-447E-9679-B784661DB482}" type="presParOf" srcId="{A47216E5-2960-4B95-8627-04D5739B6AD1}" destId="{D7E20184-8056-494E-B058-1806B565B2F9}" srcOrd="4" destOrd="0" presId="urn:microsoft.com/office/officeart/2005/8/layout/vList4"/>
    <dgm:cxn modelId="{A2D561A1-6A7A-48B6-96D6-EC8B92258921}" type="presParOf" srcId="{D7E20184-8056-494E-B058-1806B565B2F9}" destId="{A8DAC5A2-C229-4691-A7DD-9A2AF3C126FA}" srcOrd="0" destOrd="0" presId="urn:microsoft.com/office/officeart/2005/8/layout/vList4"/>
    <dgm:cxn modelId="{8DCDC50C-E449-4732-90BF-DD0BC3AAB1A5}" type="presParOf" srcId="{D7E20184-8056-494E-B058-1806B565B2F9}" destId="{A982DFF4-26EA-409F-91C3-1DB66F5CDA6A}" srcOrd="1" destOrd="0" presId="urn:microsoft.com/office/officeart/2005/8/layout/vList4"/>
    <dgm:cxn modelId="{93811999-7F82-4211-8816-786BB322A7D5}" type="presParOf" srcId="{D7E20184-8056-494E-B058-1806B565B2F9}" destId="{FA518075-6403-44D6-B073-6A839A8DAEB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436DD1-2E5F-45CD-9E97-0B71926A185F}" type="doc">
      <dgm:prSet loTypeId="urn:microsoft.com/office/officeart/2005/8/layout/vList4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AF7811B8-7F33-4068-A3D8-AA55FACB0B8E}">
      <dgm:prSet phldrT="[文本]"/>
      <dgm:spPr/>
      <dgm:t>
        <a:bodyPr/>
        <a:lstStyle/>
        <a:p>
          <a:r>
            <a:rPr lang="zh-CN" altLang="en-US" dirty="0" smtClean="0"/>
            <a:t>多文件格式的内容抽取技术</a:t>
          </a:r>
          <a:endParaRPr lang="zh-CN" dirty="0" smtClean="0"/>
        </a:p>
      </dgm:t>
    </dgm:pt>
    <dgm:pt modelId="{37EF9908-5988-41AC-BC34-7A5F7CE603FD}" type="parTrans" cxnId="{2E31956A-472A-4A45-8AED-B93CFF020391}">
      <dgm:prSet/>
      <dgm:spPr/>
      <dgm:t>
        <a:bodyPr/>
        <a:lstStyle/>
        <a:p>
          <a:endParaRPr lang="zh-CN" altLang="en-US"/>
        </a:p>
      </dgm:t>
    </dgm:pt>
    <dgm:pt modelId="{759C2539-94C2-40D1-BD33-0B0F162E1D33}" type="sibTrans" cxnId="{2E31956A-472A-4A45-8AED-B93CFF020391}">
      <dgm:prSet/>
      <dgm:spPr/>
      <dgm:t>
        <a:bodyPr/>
        <a:lstStyle/>
        <a:p>
          <a:endParaRPr lang="zh-CN" altLang="en-US"/>
        </a:p>
      </dgm:t>
    </dgm:pt>
    <dgm:pt modelId="{8BC02DC1-8CF0-436F-B52D-1A1F3591DBF5}">
      <dgm:prSet phldrT="[文本]"/>
      <dgm:spPr/>
      <dgm:t>
        <a:bodyPr/>
        <a:lstStyle/>
        <a:p>
          <a:r>
            <a:rPr lang="zh-CN" altLang="en-US" dirty="0" smtClean="0"/>
            <a:t>倒排文档建立、维护、更新算法</a:t>
          </a:r>
          <a:endParaRPr lang="zh-CN" dirty="0" smtClean="0"/>
        </a:p>
      </dgm:t>
    </dgm:pt>
    <dgm:pt modelId="{FFB9E850-8CA3-4757-BE98-E1452CABDC4B}" type="parTrans" cxnId="{9978C15F-3AD0-49EB-852B-65D731EC9544}">
      <dgm:prSet/>
      <dgm:spPr/>
      <dgm:t>
        <a:bodyPr/>
        <a:lstStyle/>
        <a:p>
          <a:endParaRPr lang="zh-CN" altLang="en-US"/>
        </a:p>
      </dgm:t>
    </dgm:pt>
    <dgm:pt modelId="{4004718A-E661-4F1F-948F-5BC50D7B36F6}" type="sibTrans" cxnId="{9978C15F-3AD0-49EB-852B-65D731EC9544}">
      <dgm:prSet/>
      <dgm:spPr/>
      <dgm:t>
        <a:bodyPr/>
        <a:lstStyle/>
        <a:p>
          <a:endParaRPr lang="zh-CN" altLang="en-US"/>
        </a:p>
      </dgm:t>
    </dgm:pt>
    <dgm:pt modelId="{58EF88C9-D963-448E-A423-4662331C8D8B}">
      <dgm:prSet phldrT="[文本]"/>
      <dgm:spPr/>
      <dgm:t>
        <a:bodyPr/>
        <a:lstStyle/>
        <a:p>
          <a:r>
            <a:rPr lang="zh-CN" altLang="en-US" dirty="0" smtClean="0"/>
            <a:t>自然语言处理相关算法</a:t>
          </a:r>
          <a:endParaRPr lang="zh-CN" altLang="en-US" dirty="0"/>
        </a:p>
      </dgm:t>
    </dgm:pt>
    <dgm:pt modelId="{8033DD2B-8751-42D2-8C35-04115ABDD32D}" type="parTrans" cxnId="{05D69E90-1DA6-4613-9B34-194B06DFF6E2}">
      <dgm:prSet/>
      <dgm:spPr/>
      <dgm:t>
        <a:bodyPr/>
        <a:lstStyle/>
        <a:p>
          <a:endParaRPr lang="zh-CN" altLang="en-US"/>
        </a:p>
      </dgm:t>
    </dgm:pt>
    <dgm:pt modelId="{4F0B9588-4C61-4F31-92ED-C7858809FD31}" type="sibTrans" cxnId="{05D69E90-1DA6-4613-9B34-194B06DFF6E2}">
      <dgm:prSet/>
      <dgm:spPr/>
      <dgm:t>
        <a:bodyPr/>
        <a:lstStyle/>
        <a:p>
          <a:endParaRPr lang="zh-CN" altLang="en-US"/>
        </a:p>
      </dgm:t>
    </dgm:pt>
    <dgm:pt modelId="{A47216E5-2960-4B95-8627-04D5739B6AD1}" type="pres">
      <dgm:prSet presAssocID="{95436DD1-2E5F-45CD-9E97-0B71926A185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718A3A1-36CA-40C6-B30F-B719C7A4B19C}" type="pres">
      <dgm:prSet presAssocID="{AF7811B8-7F33-4068-A3D8-AA55FACB0B8E}" presName="comp" presStyleCnt="0"/>
      <dgm:spPr/>
    </dgm:pt>
    <dgm:pt modelId="{D7EB1074-C422-498B-B258-E84393E917F5}" type="pres">
      <dgm:prSet presAssocID="{AF7811B8-7F33-4068-A3D8-AA55FACB0B8E}" presName="box" presStyleLbl="node1" presStyleIdx="0" presStyleCnt="3"/>
      <dgm:spPr/>
      <dgm:t>
        <a:bodyPr/>
        <a:lstStyle/>
        <a:p>
          <a:endParaRPr lang="zh-CN" altLang="en-US"/>
        </a:p>
      </dgm:t>
    </dgm:pt>
    <dgm:pt modelId="{506379CC-8C9C-4EAA-8DED-000978D2E7E2}" type="pres">
      <dgm:prSet presAssocID="{AF7811B8-7F33-4068-A3D8-AA55FACB0B8E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zh-CN" altLang="en-US"/>
        </a:p>
      </dgm:t>
    </dgm:pt>
    <dgm:pt modelId="{03E64180-5CCF-45FD-B009-57195E536AB6}" type="pres">
      <dgm:prSet presAssocID="{AF7811B8-7F33-4068-A3D8-AA55FACB0B8E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839EF9-9AE9-4F11-948A-F9E6A1FE89F1}" type="pres">
      <dgm:prSet presAssocID="{759C2539-94C2-40D1-BD33-0B0F162E1D33}" presName="spacer" presStyleCnt="0"/>
      <dgm:spPr/>
    </dgm:pt>
    <dgm:pt modelId="{9EAC16FB-4A98-4FE6-9392-39AF397C2CAF}" type="pres">
      <dgm:prSet presAssocID="{8BC02DC1-8CF0-436F-B52D-1A1F3591DBF5}" presName="comp" presStyleCnt="0"/>
      <dgm:spPr/>
    </dgm:pt>
    <dgm:pt modelId="{8E21607C-9E0A-4B26-91E9-FFC38BD95D9C}" type="pres">
      <dgm:prSet presAssocID="{8BC02DC1-8CF0-436F-B52D-1A1F3591DBF5}" presName="box" presStyleLbl="node1" presStyleIdx="1" presStyleCnt="3"/>
      <dgm:spPr/>
      <dgm:t>
        <a:bodyPr/>
        <a:lstStyle/>
        <a:p>
          <a:endParaRPr lang="zh-CN" altLang="en-US"/>
        </a:p>
      </dgm:t>
    </dgm:pt>
    <dgm:pt modelId="{B1374B92-41CA-4DA0-98FB-376497868BB9}" type="pres">
      <dgm:prSet presAssocID="{8BC02DC1-8CF0-436F-B52D-1A1F3591DBF5}" presName="img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zh-CN" altLang="en-US"/>
        </a:p>
      </dgm:t>
    </dgm:pt>
    <dgm:pt modelId="{052C512C-B6BE-499D-A58E-A3469A859CB6}" type="pres">
      <dgm:prSet presAssocID="{8BC02DC1-8CF0-436F-B52D-1A1F3591DBF5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DABBE3-89FA-49E3-9810-0C73A41ADEE3}" type="pres">
      <dgm:prSet presAssocID="{4004718A-E661-4F1F-948F-5BC50D7B36F6}" presName="spacer" presStyleCnt="0"/>
      <dgm:spPr/>
    </dgm:pt>
    <dgm:pt modelId="{D7E20184-8056-494E-B058-1806B565B2F9}" type="pres">
      <dgm:prSet presAssocID="{58EF88C9-D963-448E-A423-4662331C8D8B}" presName="comp" presStyleCnt="0"/>
      <dgm:spPr/>
    </dgm:pt>
    <dgm:pt modelId="{A8DAC5A2-C229-4691-A7DD-9A2AF3C126FA}" type="pres">
      <dgm:prSet presAssocID="{58EF88C9-D963-448E-A423-4662331C8D8B}" presName="box" presStyleLbl="node1" presStyleIdx="2" presStyleCnt="3"/>
      <dgm:spPr/>
      <dgm:t>
        <a:bodyPr/>
        <a:lstStyle/>
        <a:p>
          <a:endParaRPr lang="zh-CN" altLang="en-US"/>
        </a:p>
      </dgm:t>
    </dgm:pt>
    <dgm:pt modelId="{A982DFF4-26EA-409F-91C3-1DB66F5CDA6A}" type="pres">
      <dgm:prSet presAssocID="{58EF88C9-D963-448E-A423-4662331C8D8B}" presName="img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FA518075-6403-44D6-B073-6A839A8DAEB4}" type="pres">
      <dgm:prSet presAssocID="{58EF88C9-D963-448E-A423-4662331C8D8B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319B1DF-766A-43AF-8F5F-1004691EBECB}" type="presOf" srcId="{AF7811B8-7F33-4068-A3D8-AA55FACB0B8E}" destId="{03E64180-5CCF-45FD-B009-57195E536AB6}" srcOrd="1" destOrd="0" presId="urn:microsoft.com/office/officeart/2005/8/layout/vList4"/>
    <dgm:cxn modelId="{6455F4B0-6CB3-4F1B-B9BF-979CBF98214B}" type="presOf" srcId="{58EF88C9-D963-448E-A423-4662331C8D8B}" destId="{FA518075-6403-44D6-B073-6A839A8DAEB4}" srcOrd="1" destOrd="0" presId="urn:microsoft.com/office/officeart/2005/8/layout/vList4"/>
    <dgm:cxn modelId="{5DD7A4E0-B4A1-430D-90F7-FDA65F489AFE}" type="presOf" srcId="{58EF88C9-D963-448E-A423-4662331C8D8B}" destId="{A8DAC5A2-C229-4691-A7DD-9A2AF3C126FA}" srcOrd="0" destOrd="0" presId="urn:microsoft.com/office/officeart/2005/8/layout/vList4"/>
    <dgm:cxn modelId="{6823497A-CA2E-403D-9940-22648EE41775}" type="presOf" srcId="{AF7811B8-7F33-4068-A3D8-AA55FACB0B8E}" destId="{D7EB1074-C422-498B-B258-E84393E917F5}" srcOrd="0" destOrd="0" presId="urn:microsoft.com/office/officeart/2005/8/layout/vList4"/>
    <dgm:cxn modelId="{DAFB2F7A-292E-46CC-A9CB-9172090C7A3C}" type="presOf" srcId="{8BC02DC1-8CF0-436F-B52D-1A1F3591DBF5}" destId="{052C512C-B6BE-499D-A58E-A3469A859CB6}" srcOrd="1" destOrd="0" presId="urn:microsoft.com/office/officeart/2005/8/layout/vList4"/>
    <dgm:cxn modelId="{2E31956A-472A-4A45-8AED-B93CFF020391}" srcId="{95436DD1-2E5F-45CD-9E97-0B71926A185F}" destId="{AF7811B8-7F33-4068-A3D8-AA55FACB0B8E}" srcOrd="0" destOrd="0" parTransId="{37EF9908-5988-41AC-BC34-7A5F7CE603FD}" sibTransId="{759C2539-94C2-40D1-BD33-0B0F162E1D33}"/>
    <dgm:cxn modelId="{C4AFB739-2EFA-4668-8918-3D8DFD9A1B5B}" type="presOf" srcId="{95436DD1-2E5F-45CD-9E97-0B71926A185F}" destId="{A47216E5-2960-4B95-8627-04D5739B6AD1}" srcOrd="0" destOrd="0" presId="urn:microsoft.com/office/officeart/2005/8/layout/vList4"/>
    <dgm:cxn modelId="{6AEEA357-A18F-4AFE-9297-28B7AA89FDBF}" type="presOf" srcId="{8BC02DC1-8CF0-436F-B52D-1A1F3591DBF5}" destId="{8E21607C-9E0A-4B26-91E9-FFC38BD95D9C}" srcOrd="0" destOrd="0" presId="urn:microsoft.com/office/officeart/2005/8/layout/vList4"/>
    <dgm:cxn modelId="{9978C15F-3AD0-49EB-852B-65D731EC9544}" srcId="{95436DD1-2E5F-45CD-9E97-0B71926A185F}" destId="{8BC02DC1-8CF0-436F-B52D-1A1F3591DBF5}" srcOrd="1" destOrd="0" parTransId="{FFB9E850-8CA3-4757-BE98-E1452CABDC4B}" sibTransId="{4004718A-E661-4F1F-948F-5BC50D7B36F6}"/>
    <dgm:cxn modelId="{05D69E90-1DA6-4613-9B34-194B06DFF6E2}" srcId="{95436DD1-2E5F-45CD-9E97-0B71926A185F}" destId="{58EF88C9-D963-448E-A423-4662331C8D8B}" srcOrd="2" destOrd="0" parTransId="{8033DD2B-8751-42D2-8C35-04115ABDD32D}" sibTransId="{4F0B9588-4C61-4F31-92ED-C7858809FD31}"/>
    <dgm:cxn modelId="{A2F2C4BF-D8DB-44BB-BE67-B4BA0D7B64AC}" type="presParOf" srcId="{A47216E5-2960-4B95-8627-04D5739B6AD1}" destId="{2718A3A1-36CA-40C6-B30F-B719C7A4B19C}" srcOrd="0" destOrd="0" presId="urn:microsoft.com/office/officeart/2005/8/layout/vList4"/>
    <dgm:cxn modelId="{06A89404-F5B0-4A47-8190-F27ADC5E3BA5}" type="presParOf" srcId="{2718A3A1-36CA-40C6-B30F-B719C7A4B19C}" destId="{D7EB1074-C422-498B-B258-E84393E917F5}" srcOrd="0" destOrd="0" presId="urn:microsoft.com/office/officeart/2005/8/layout/vList4"/>
    <dgm:cxn modelId="{223E1E08-A46A-420D-8A1A-56916F2B9762}" type="presParOf" srcId="{2718A3A1-36CA-40C6-B30F-B719C7A4B19C}" destId="{506379CC-8C9C-4EAA-8DED-000978D2E7E2}" srcOrd="1" destOrd="0" presId="urn:microsoft.com/office/officeart/2005/8/layout/vList4"/>
    <dgm:cxn modelId="{C1AC494F-F3AB-4782-AFDE-E7E215D9110B}" type="presParOf" srcId="{2718A3A1-36CA-40C6-B30F-B719C7A4B19C}" destId="{03E64180-5CCF-45FD-B009-57195E536AB6}" srcOrd="2" destOrd="0" presId="urn:microsoft.com/office/officeart/2005/8/layout/vList4"/>
    <dgm:cxn modelId="{C8D18027-175F-46A6-824A-D20197F39A7B}" type="presParOf" srcId="{A47216E5-2960-4B95-8627-04D5739B6AD1}" destId="{67839EF9-9AE9-4F11-948A-F9E6A1FE89F1}" srcOrd="1" destOrd="0" presId="urn:microsoft.com/office/officeart/2005/8/layout/vList4"/>
    <dgm:cxn modelId="{46D12804-5C68-4163-BB53-BDA8FB73BBBB}" type="presParOf" srcId="{A47216E5-2960-4B95-8627-04D5739B6AD1}" destId="{9EAC16FB-4A98-4FE6-9392-39AF397C2CAF}" srcOrd="2" destOrd="0" presId="urn:microsoft.com/office/officeart/2005/8/layout/vList4"/>
    <dgm:cxn modelId="{BB938492-D919-475B-A52F-7D0A2CADE2CC}" type="presParOf" srcId="{9EAC16FB-4A98-4FE6-9392-39AF397C2CAF}" destId="{8E21607C-9E0A-4B26-91E9-FFC38BD95D9C}" srcOrd="0" destOrd="0" presId="urn:microsoft.com/office/officeart/2005/8/layout/vList4"/>
    <dgm:cxn modelId="{8C17819D-EDA0-4F3B-AF3B-2CF638405A29}" type="presParOf" srcId="{9EAC16FB-4A98-4FE6-9392-39AF397C2CAF}" destId="{B1374B92-41CA-4DA0-98FB-376497868BB9}" srcOrd="1" destOrd="0" presId="urn:microsoft.com/office/officeart/2005/8/layout/vList4"/>
    <dgm:cxn modelId="{9FF190CF-190E-4946-A9F4-6489758E8541}" type="presParOf" srcId="{9EAC16FB-4A98-4FE6-9392-39AF397C2CAF}" destId="{052C512C-B6BE-499D-A58E-A3469A859CB6}" srcOrd="2" destOrd="0" presId="urn:microsoft.com/office/officeart/2005/8/layout/vList4"/>
    <dgm:cxn modelId="{15879B0A-9A4E-4704-93F9-8D62DA242C28}" type="presParOf" srcId="{A47216E5-2960-4B95-8627-04D5739B6AD1}" destId="{ACDABBE3-89FA-49E3-9810-0C73A41ADEE3}" srcOrd="3" destOrd="0" presId="urn:microsoft.com/office/officeart/2005/8/layout/vList4"/>
    <dgm:cxn modelId="{F7185156-B993-4A18-947D-1115D74AFD59}" type="presParOf" srcId="{A47216E5-2960-4B95-8627-04D5739B6AD1}" destId="{D7E20184-8056-494E-B058-1806B565B2F9}" srcOrd="4" destOrd="0" presId="urn:microsoft.com/office/officeart/2005/8/layout/vList4"/>
    <dgm:cxn modelId="{FF5F222C-D6FD-4C05-A04E-833FC632EBC9}" type="presParOf" srcId="{D7E20184-8056-494E-B058-1806B565B2F9}" destId="{A8DAC5A2-C229-4691-A7DD-9A2AF3C126FA}" srcOrd="0" destOrd="0" presId="urn:microsoft.com/office/officeart/2005/8/layout/vList4"/>
    <dgm:cxn modelId="{B017C4E1-20F3-4FED-B4DE-60077154D4D3}" type="presParOf" srcId="{D7E20184-8056-494E-B058-1806B565B2F9}" destId="{A982DFF4-26EA-409F-91C3-1DB66F5CDA6A}" srcOrd="1" destOrd="0" presId="urn:microsoft.com/office/officeart/2005/8/layout/vList4"/>
    <dgm:cxn modelId="{4DCE8A37-8452-408E-A7A9-96BBF6F64AD3}" type="presParOf" srcId="{D7E20184-8056-494E-B058-1806B565B2F9}" destId="{FA518075-6403-44D6-B073-6A839A8DAEB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279FE-BF28-40CD-9D44-5B6EA58FE7C2}">
      <dsp:nvSpPr>
        <dsp:cNvPr id="0" name=""/>
        <dsp:cNvSpPr/>
      </dsp:nvSpPr>
      <dsp:spPr>
        <a:xfrm>
          <a:off x="4240064" y="2221982"/>
          <a:ext cx="1233387" cy="3740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0019"/>
              </a:lnTo>
              <a:lnTo>
                <a:pt x="1233387" y="280019"/>
              </a:lnTo>
              <a:lnTo>
                <a:pt x="1233387" y="374075"/>
              </a:lnTo>
            </a:path>
          </a:pathLst>
        </a:custGeom>
        <a:noFill/>
        <a:ln w="952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B4D975-FD3E-42CF-A638-1688E61BB50E}">
      <dsp:nvSpPr>
        <dsp:cNvPr id="0" name=""/>
        <dsp:cNvSpPr/>
      </dsp:nvSpPr>
      <dsp:spPr>
        <a:xfrm>
          <a:off x="4186803" y="2221982"/>
          <a:ext cx="91440" cy="374075"/>
        </a:xfrm>
        <a:custGeom>
          <a:avLst/>
          <a:gdLst/>
          <a:ahLst/>
          <a:cxnLst/>
          <a:rect l="0" t="0" r="0" b="0"/>
          <a:pathLst>
            <a:path>
              <a:moveTo>
                <a:pt x="53261" y="0"/>
              </a:moveTo>
              <a:lnTo>
                <a:pt x="53261" y="280019"/>
              </a:lnTo>
              <a:lnTo>
                <a:pt x="45720" y="280019"/>
              </a:lnTo>
              <a:lnTo>
                <a:pt x="45720" y="374075"/>
              </a:lnTo>
            </a:path>
          </a:pathLst>
        </a:custGeom>
        <a:noFill/>
        <a:ln w="952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66AFA-9422-454F-A2CB-1CAF6D133496}">
      <dsp:nvSpPr>
        <dsp:cNvPr id="0" name=""/>
        <dsp:cNvSpPr/>
      </dsp:nvSpPr>
      <dsp:spPr>
        <a:xfrm>
          <a:off x="2991594" y="2221982"/>
          <a:ext cx="1248470" cy="374075"/>
        </a:xfrm>
        <a:custGeom>
          <a:avLst/>
          <a:gdLst/>
          <a:ahLst/>
          <a:cxnLst/>
          <a:rect l="0" t="0" r="0" b="0"/>
          <a:pathLst>
            <a:path>
              <a:moveTo>
                <a:pt x="1248470" y="0"/>
              </a:moveTo>
              <a:lnTo>
                <a:pt x="1248470" y="280019"/>
              </a:lnTo>
              <a:lnTo>
                <a:pt x="0" y="280019"/>
              </a:lnTo>
              <a:lnTo>
                <a:pt x="0" y="374075"/>
              </a:lnTo>
            </a:path>
          </a:pathLst>
        </a:custGeom>
        <a:noFill/>
        <a:ln w="952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9C663-2923-45EE-8AEA-62446294602E}">
      <dsp:nvSpPr>
        <dsp:cNvPr id="0" name=""/>
        <dsp:cNvSpPr/>
      </dsp:nvSpPr>
      <dsp:spPr>
        <a:xfrm>
          <a:off x="1750665" y="2221982"/>
          <a:ext cx="2489399" cy="374075"/>
        </a:xfrm>
        <a:custGeom>
          <a:avLst/>
          <a:gdLst/>
          <a:ahLst/>
          <a:cxnLst/>
          <a:rect l="0" t="0" r="0" b="0"/>
          <a:pathLst>
            <a:path>
              <a:moveTo>
                <a:pt x="2489399" y="0"/>
              </a:moveTo>
              <a:lnTo>
                <a:pt x="2489399" y="280019"/>
              </a:lnTo>
              <a:lnTo>
                <a:pt x="0" y="280019"/>
              </a:lnTo>
              <a:lnTo>
                <a:pt x="0" y="374075"/>
              </a:lnTo>
            </a:path>
          </a:pathLst>
        </a:custGeom>
        <a:noFill/>
        <a:ln w="952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4EE3B8-066C-4995-9444-54B6B4BD8585}">
      <dsp:nvSpPr>
        <dsp:cNvPr id="0" name=""/>
        <dsp:cNvSpPr/>
      </dsp:nvSpPr>
      <dsp:spPr>
        <a:xfrm>
          <a:off x="509736" y="2221982"/>
          <a:ext cx="3730328" cy="374075"/>
        </a:xfrm>
        <a:custGeom>
          <a:avLst/>
          <a:gdLst/>
          <a:ahLst/>
          <a:cxnLst/>
          <a:rect l="0" t="0" r="0" b="0"/>
          <a:pathLst>
            <a:path>
              <a:moveTo>
                <a:pt x="3730328" y="0"/>
              </a:moveTo>
              <a:lnTo>
                <a:pt x="3730328" y="280019"/>
              </a:lnTo>
              <a:lnTo>
                <a:pt x="0" y="280019"/>
              </a:lnTo>
              <a:lnTo>
                <a:pt x="0" y="374075"/>
              </a:lnTo>
            </a:path>
          </a:pathLst>
        </a:custGeom>
        <a:noFill/>
        <a:ln w="952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F7387A-9316-4C33-A356-16B92767A777}">
      <dsp:nvSpPr>
        <dsp:cNvPr id="0" name=""/>
        <dsp:cNvSpPr/>
      </dsp:nvSpPr>
      <dsp:spPr>
        <a:xfrm>
          <a:off x="2095098" y="1285879"/>
          <a:ext cx="2144965" cy="2913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327"/>
              </a:lnTo>
              <a:lnTo>
                <a:pt x="2144965" y="197327"/>
              </a:lnTo>
              <a:lnTo>
                <a:pt x="2144965" y="291384"/>
              </a:lnTo>
            </a:path>
          </a:pathLst>
        </a:custGeom>
        <a:noFill/>
        <a:ln w="9525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0DC6E9-C308-4F38-B97E-9D9F38B9C816}">
      <dsp:nvSpPr>
        <dsp:cNvPr id="0" name=""/>
        <dsp:cNvSpPr/>
      </dsp:nvSpPr>
      <dsp:spPr>
        <a:xfrm>
          <a:off x="742878" y="1285879"/>
          <a:ext cx="1352220" cy="291384"/>
        </a:xfrm>
        <a:custGeom>
          <a:avLst/>
          <a:gdLst/>
          <a:ahLst/>
          <a:cxnLst/>
          <a:rect l="0" t="0" r="0" b="0"/>
          <a:pathLst>
            <a:path>
              <a:moveTo>
                <a:pt x="1352220" y="0"/>
              </a:moveTo>
              <a:lnTo>
                <a:pt x="1352220" y="197327"/>
              </a:lnTo>
              <a:lnTo>
                <a:pt x="0" y="197327"/>
              </a:lnTo>
              <a:lnTo>
                <a:pt x="0" y="291384"/>
              </a:lnTo>
            </a:path>
          </a:pathLst>
        </a:custGeom>
        <a:noFill/>
        <a:ln w="9525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B668D7-12C0-424B-985F-1F2CC5ACF54D}">
      <dsp:nvSpPr>
        <dsp:cNvPr id="0" name=""/>
        <dsp:cNvSpPr/>
      </dsp:nvSpPr>
      <dsp:spPr>
        <a:xfrm>
          <a:off x="1194664" y="641160"/>
          <a:ext cx="1800867" cy="6447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69B41D-B678-419D-ACC2-A64D115FF917}">
      <dsp:nvSpPr>
        <dsp:cNvPr id="0" name=""/>
        <dsp:cNvSpPr/>
      </dsp:nvSpPr>
      <dsp:spPr>
        <a:xfrm>
          <a:off x="1307476" y="748331"/>
          <a:ext cx="1800867" cy="6447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/>
            <a:t>本地文件搜索引擎</a:t>
          </a:r>
          <a:endParaRPr lang="zh-CN" altLang="en-US" sz="1300" kern="1200" dirty="0"/>
        </a:p>
      </dsp:txBody>
      <dsp:txXfrm>
        <a:off x="1326359" y="767214"/>
        <a:ext cx="1763101" cy="606952"/>
      </dsp:txXfrm>
    </dsp:sp>
    <dsp:sp modelId="{F37364D2-202C-430A-857D-E0E334A73B33}">
      <dsp:nvSpPr>
        <dsp:cNvPr id="0" name=""/>
        <dsp:cNvSpPr/>
      </dsp:nvSpPr>
      <dsp:spPr>
        <a:xfrm>
          <a:off x="-40805" y="1577263"/>
          <a:ext cx="1567367" cy="6447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784FDB-2174-4F9F-9251-C3B61F372083}">
      <dsp:nvSpPr>
        <dsp:cNvPr id="0" name=""/>
        <dsp:cNvSpPr/>
      </dsp:nvSpPr>
      <dsp:spPr>
        <a:xfrm>
          <a:off x="72005" y="1684434"/>
          <a:ext cx="1567367" cy="6447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/>
            <a:t>人机交互界面</a:t>
          </a:r>
          <a:endParaRPr lang="zh-CN" altLang="en-US" sz="1300" kern="1200" dirty="0"/>
        </a:p>
      </dsp:txBody>
      <dsp:txXfrm>
        <a:off x="90888" y="1703317"/>
        <a:ext cx="1529601" cy="606952"/>
      </dsp:txXfrm>
    </dsp:sp>
    <dsp:sp modelId="{9DDDB6EE-7B5B-4D53-9A03-DDD982B9FB48}">
      <dsp:nvSpPr>
        <dsp:cNvPr id="0" name=""/>
        <dsp:cNvSpPr/>
      </dsp:nvSpPr>
      <dsp:spPr>
        <a:xfrm>
          <a:off x="3343575" y="1577263"/>
          <a:ext cx="1792978" cy="6447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D984A4-6565-42CA-A57E-DF76DCBB9711}">
      <dsp:nvSpPr>
        <dsp:cNvPr id="0" name=""/>
        <dsp:cNvSpPr/>
      </dsp:nvSpPr>
      <dsp:spPr>
        <a:xfrm>
          <a:off x="3456386" y="1684434"/>
          <a:ext cx="1792978" cy="6447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/>
            <a:t>检索内核系统</a:t>
          </a:r>
          <a:endParaRPr lang="zh-CN" altLang="en-US" sz="1300" kern="1200" dirty="0"/>
        </a:p>
      </dsp:txBody>
      <dsp:txXfrm>
        <a:off x="3475269" y="1703317"/>
        <a:ext cx="1755212" cy="606952"/>
      </dsp:txXfrm>
    </dsp:sp>
    <dsp:sp modelId="{3C80AC9F-3EDB-4318-9E24-0B8E1DD5EFE8}">
      <dsp:nvSpPr>
        <dsp:cNvPr id="0" name=""/>
        <dsp:cNvSpPr/>
      </dsp:nvSpPr>
      <dsp:spPr>
        <a:xfrm>
          <a:off x="2083" y="2596058"/>
          <a:ext cx="1015305" cy="6447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tint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tint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tint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FA617C-7BC5-4827-8C7B-5A56FD8234E1}">
      <dsp:nvSpPr>
        <dsp:cNvPr id="0" name=""/>
        <dsp:cNvSpPr/>
      </dsp:nvSpPr>
      <dsp:spPr>
        <a:xfrm>
          <a:off x="114895" y="2703229"/>
          <a:ext cx="1015305" cy="6447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300" kern="1200" dirty="0" smtClean="0"/>
            <a:t>文本处理</a:t>
          </a:r>
          <a:r>
            <a:rPr lang="zh-CN" altLang="en-US" sz="1300" kern="1200" dirty="0" smtClean="0"/>
            <a:t>子系统</a:t>
          </a:r>
          <a:endParaRPr lang="zh-CN" altLang="en-US" sz="1300" kern="1200" dirty="0"/>
        </a:p>
      </dsp:txBody>
      <dsp:txXfrm>
        <a:off x="133778" y="2722112"/>
        <a:ext cx="977539" cy="606952"/>
      </dsp:txXfrm>
    </dsp:sp>
    <dsp:sp modelId="{6E50CC42-C4CB-4217-92AF-DFA715561647}">
      <dsp:nvSpPr>
        <dsp:cNvPr id="0" name=""/>
        <dsp:cNvSpPr/>
      </dsp:nvSpPr>
      <dsp:spPr>
        <a:xfrm>
          <a:off x="1243012" y="2596058"/>
          <a:ext cx="1015305" cy="6447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tint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tint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tint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D559A0-69C6-47C0-B3A1-0DC38EC40B85}">
      <dsp:nvSpPr>
        <dsp:cNvPr id="0" name=""/>
        <dsp:cNvSpPr/>
      </dsp:nvSpPr>
      <dsp:spPr>
        <a:xfrm>
          <a:off x="1355824" y="2703229"/>
          <a:ext cx="1015305" cy="6447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300" kern="1200" dirty="0" smtClean="0"/>
            <a:t>信息标引</a:t>
          </a:r>
          <a:r>
            <a:rPr lang="zh-CN" altLang="en-US" sz="1300" kern="1200" dirty="0" smtClean="0"/>
            <a:t>及倒排子系统</a:t>
          </a:r>
          <a:endParaRPr lang="zh-CN" altLang="en-US" sz="1300" kern="1200" dirty="0"/>
        </a:p>
      </dsp:txBody>
      <dsp:txXfrm>
        <a:off x="1374707" y="2722112"/>
        <a:ext cx="977539" cy="606952"/>
      </dsp:txXfrm>
    </dsp:sp>
    <dsp:sp modelId="{C1BFBF8C-7EB6-43B5-AC95-53277B0EE7F4}">
      <dsp:nvSpPr>
        <dsp:cNvPr id="0" name=""/>
        <dsp:cNvSpPr/>
      </dsp:nvSpPr>
      <dsp:spPr>
        <a:xfrm>
          <a:off x="2483941" y="2596058"/>
          <a:ext cx="1015305" cy="6447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tint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tint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tint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B683A7-6C8F-407C-9266-C8BA55F2C309}">
      <dsp:nvSpPr>
        <dsp:cNvPr id="0" name=""/>
        <dsp:cNvSpPr/>
      </dsp:nvSpPr>
      <dsp:spPr>
        <a:xfrm>
          <a:off x="2596753" y="2703229"/>
          <a:ext cx="1015305" cy="6447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/>
            <a:t>检索</a:t>
          </a:r>
          <a:r>
            <a:rPr lang="zh-CN" sz="1300" kern="1200" dirty="0" smtClean="0"/>
            <a:t>排序</a:t>
          </a:r>
          <a:r>
            <a:rPr lang="zh-CN" altLang="en-US" sz="1300" kern="1200" dirty="0" smtClean="0"/>
            <a:t>子系统</a:t>
          </a:r>
          <a:endParaRPr lang="zh-CN" altLang="en-US" sz="1300" kern="1200" dirty="0"/>
        </a:p>
      </dsp:txBody>
      <dsp:txXfrm>
        <a:off x="2615636" y="2722112"/>
        <a:ext cx="977539" cy="606952"/>
      </dsp:txXfrm>
    </dsp:sp>
    <dsp:sp modelId="{D8BF2850-889A-4E0E-B088-5C8A20FA16A5}">
      <dsp:nvSpPr>
        <dsp:cNvPr id="0" name=""/>
        <dsp:cNvSpPr/>
      </dsp:nvSpPr>
      <dsp:spPr>
        <a:xfrm>
          <a:off x="3724870" y="2596058"/>
          <a:ext cx="1015305" cy="6447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tint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tint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tint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DE61CE-7EC7-44E6-B0AA-148AE814AF42}">
      <dsp:nvSpPr>
        <dsp:cNvPr id="0" name=""/>
        <dsp:cNvSpPr/>
      </dsp:nvSpPr>
      <dsp:spPr>
        <a:xfrm>
          <a:off x="3837682" y="2703229"/>
          <a:ext cx="1015305" cy="6447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300" kern="1200" dirty="0" smtClean="0"/>
            <a:t>查询处理</a:t>
          </a:r>
          <a:r>
            <a:rPr lang="zh-CN" altLang="en-US" sz="1300" kern="1200" dirty="0" smtClean="0"/>
            <a:t>子系统</a:t>
          </a:r>
          <a:endParaRPr lang="zh-CN" altLang="en-US" sz="1300" kern="1200" dirty="0"/>
        </a:p>
      </dsp:txBody>
      <dsp:txXfrm>
        <a:off x="3856565" y="2722112"/>
        <a:ext cx="977539" cy="606952"/>
      </dsp:txXfrm>
    </dsp:sp>
    <dsp:sp modelId="{058E8DF2-89EE-4E26-A0D9-A10BB3BBEF39}">
      <dsp:nvSpPr>
        <dsp:cNvPr id="0" name=""/>
        <dsp:cNvSpPr/>
      </dsp:nvSpPr>
      <dsp:spPr>
        <a:xfrm>
          <a:off x="4965799" y="2596058"/>
          <a:ext cx="1015305" cy="6447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tint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tint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tint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898615-C7A2-49B2-8BF4-A44ED33EC5C2}">
      <dsp:nvSpPr>
        <dsp:cNvPr id="0" name=""/>
        <dsp:cNvSpPr/>
      </dsp:nvSpPr>
      <dsp:spPr>
        <a:xfrm>
          <a:off x="5078610" y="2703229"/>
          <a:ext cx="1015305" cy="6447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300" kern="1200" dirty="0" smtClean="0"/>
            <a:t>文件系统监视</a:t>
          </a:r>
          <a:r>
            <a:rPr lang="zh-CN" altLang="en-US" sz="1300" kern="1200" dirty="0" smtClean="0"/>
            <a:t>子系统</a:t>
          </a:r>
          <a:endParaRPr lang="zh-CN" altLang="en-US" sz="1300" kern="1200" dirty="0"/>
        </a:p>
      </dsp:txBody>
      <dsp:txXfrm>
        <a:off x="5097493" y="2722112"/>
        <a:ext cx="977539" cy="6069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B4D975-FD3E-42CF-A638-1688E61BB50E}">
      <dsp:nvSpPr>
        <dsp:cNvPr id="0" name=""/>
        <dsp:cNvSpPr/>
      </dsp:nvSpPr>
      <dsp:spPr>
        <a:xfrm>
          <a:off x="3341846" y="2157997"/>
          <a:ext cx="2158018" cy="4135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3542"/>
              </a:lnTo>
              <a:lnTo>
                <a:pt x="2158018" y="323542"/>
              </a:lnTo>
              <a:lnTo>
                <a:pt x="2158018" y="413504"/>
              </a:lnTo>
            </a:path>
          </a:pathLst>
        </a:custGeom>
        <a:noFill/>
        <a:ln w="952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66AFA-9422-454F-A2CB-1CAF6D133496}">
      <dsp:nvSpPr>
        <dsp:cNvPr id="0" name=""/>
        <dsp:cNvSpPr/>
      </dsp:nvSpPr>
      <dsp:spPr>
        <a:xfrm>
          <a:off x="3341846" y="2157997"/>
          <a:ext cx="971114" cy="4135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3542"/>
              </a:lnTo>
              <a:lnTo>
                <a:pt x="971114" y="323542"/>
              </a:lnTo>
              <a:lnTo>
                <a:pt x="971114" y="413504"/>
              </a:lnTo>
            </a:path>
          </a:pathLst>
        </a:custGeom>
        <a:noFill/>
        <a:ln w="952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9C663-2923-45EE-8AEA-62446294602E}">
      <dsp:nvSpPr>
        <dsp:cNvPr id="0" name=""/>
        <dsp:cNvSpPr/>
      </dsp:nvSpPr>
      <dsp:spPr>
        <a:xfrm>
          <a:off x="3126056" y="2157997"/>
          <a:ext cx="215789" cy="413504"/>
        </a:xfrm>
        <a:custGeom>
          <a:avLst/>
          <a:gdLst/>
          <a:ahLst/>
          <a:cxnLst/>
          <a:rect l="0" t="0" r="0" b="0"/>
          <a:pathLst>
            <a:path>
              <a:moveTo>
                <a:pt x="215789" y="0"/>
              </a:moveTo>
              <a:lnTo>
                <a:pt x="215789" y="323542"/>
              </a:lnTo>
              <a:lnTo>
                <a:pt x="0" y="323542"/>
              </a:lnTo>
              <a:lnTo>
                <a:pt x="0" y="413504"/>
              </a:lnTo>
            </a:path>
          </a:pathLst>
        </a:custGeom>
        <a:noFill/>
        <a:ln w="952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4EE3B8-066C-4995-9444-54B6B4BD8585}">
      <dsp:nvSpPr>
        <dsp:cNvPr id="0" name=""/>
        <dsp:cNvSpPr/>
      </dsp:nvSpPr>
      <dsp:spPr>
        <a:xfrm>
          <a:off x="1939152" y="2157997"/>
          <a:ext cx="1402694" cy="413504"/>
        </a:xfrm>
        <a:custGeom>
          <a:avLst/>
          <a:gdLst/>
          <a:ahLst/>
          <a:cxnLst/>
          <a:rect l="0" t="0" r="0" b="0"/>
          <a:pathLst>
            <a:path>
              <a:moveTo>
                <a:pt x="1402694" y="0"/>
              </a:moveTo>
              <a:lnTo>
                <a:pt x="1402694" y="323542"/>
              </a:lnTo>
              <a:lnTo>
                <a:pt x="0" y="323542"/>
              </a:lnTo>
              <a:lnTo>
                <a:pt x="0" y="413504"/>
              </a:lnTo>
            </a:path>
          </a:pathLst>
        </a:custGeom>
        <a:noFill/>
        <a:ln w="952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F7387A-9316-4C33-A356-16B92767A777}">
      <dsp:nvSpPr>
        <dsp:cNvPr id="0" name=""/>
        <dsp:cNvSpPr/>
      </dsp:nvSpPr>
      <dsp:spPr>
        <a:xfrm>
          <a:off x="2289825" y="1318362"/>
          <a:ext cx="1052020" cy="222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022"/>
              </a:lnTo>
              <a:lnTo>
                <a:pt x="1052020" y="133022"/>
              </a:lnTo>
              <a:lnTo>
                <a:pt x="1052020" y="222984"/>
              </a:lnTo>
            </a:path>
          </a:pathLst>
        </a:custGeom>
        <a:noFill/>
        <a:ln w="9525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54C949-5D0B-41E0-9F77-C40604472437}">
      <dsp:nvSpPr>
        <dsp:cNvPr id="0" name=""/>
        <dsp:cNvSpPr/>
      </dsp:nvSpPr>
      <dsp:spPr>
        <a:xfrm>
          <a:off x="752248" y="2157997"/>
          <a:ext cx="695562" cy="413504"/>
        </a:xfrm>
        <a:custGeom>
          <a:avLst/>
          <a:gdLst/>
          <a:ahLst/>
          <a:cxnLst/>
          <a:rect l="0" t="0" r="0" b="0"/>
          <a:pathLst>
            <a:path>
              <a:moveTo>
                <a:pt x="695562" y="0"/>
              </a:moveTo>
              <a:lnTo>
                <a:pt x="695562" y="323542"/>
              </a:lnTo>
              <a:lnTo>
                <a:pt x="0" y="323542"/>
              </a:lnTo>
              <a:lnTo>
                <a:pt x="0" y="413504"/>
              </a:lnTo>
            </a:path>
          </a:pathLst>
        </a:custGeom>
        <a:noFill/>
        <a:ln w="952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0DC6E9-C308-4F38-B97E-9D9F38B9C816}">
      <dsp:nvSpPr>
        <dsp:cNvPr id="0" name=""/>
        <dsp:cNvSpPr/>
      </dsp:nvSpPr>
      <dsp:spPr>
        <a:xfrm>
          <a:off x="1447810" y="1318362"/>
          <a:ext cx="842014" cy="222984"/>
        </a:xfrm>
        <a:custGeom>
          <a:avLst/>
          <a:gdLst/>
          <a:ahLst/>
          <a:cxnLst/>
          <a:rect l="0" t="0" r="0" b="0"/>
          <a:pathLst>
            <a:path>
              <a:moveTo>
                <a:pt x="842014" y="0"/>
              </a:moveTo>
              <a:lnTo>
                <a:pt x="842014" y="133022"/>
              </a:lnTo>
              <a:lnTo>
                <a:pt x="0" y="133022"/>
              </a:lnTo>
              <a:lnTo>
                <a:pt x="0" y="222984"/>
              </a:lnTo>
            </a:path>
          </a:pathLst>
        </a:custGeom>
        <a:noFill/>
        <a:ln w="9525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B668D7-12C0-424B-985F-1F2CC5ACF54D}">
      <dsp:nvSpPr>
        <dsp:cNvPr id="0" name=""/>
        <dsp:cNvSpPr/>
      </dsp:nvSpPr>
      <dsp:spPr>
        <a:xfrm>
          <a:off x="1428592" y="701711"/>
          <a:ext cx="1722465" cy="6166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69B41D-B678-419D-ACC2-A64D115FF917}">
      <dsp:nvSpPr>
        <dsp:cNvPr id="0" name=""/>
        <dsp:cNvSpPr/>
      </dsp:nvSpPr>
      <dsp:spPr>
        <a:xfrm>
          <a:off x="1536493" y="804217"/>
          <a:ext cx="1722465" cy="616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本地文搜索引擎</a:t>
          </a:r>
          <a:endParaRPr lang="zh-CN" altLang="en-US" sz="1100" kern="1200" dirty="0"/>
        </a:p>
      </dsp:txBody>
      <dsp:txXfrm>
        <a:off x="1554554" y="822278"/>
        <a:ext cx="1686343" cy="580528"/>
      </dsp:txXfrm>
    </dsp:sp>
    <dsp:sp modelId="{F37364D2-202C-430A-857D-E0E334A73B33}">
      <dsp:nvSpPr>
        <dsp:cNvPr id="0" name=""/>
        <dsp:cNvSpPr/>
      </dsp:nvSpPr>
      <dsp:spPr>
        <a:xfrm>
          <a:off x="698245" y="1541346"/>
          <a:ext cx="1499131" cy="6166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784FDB-2174-4F9F-9251-C3B61F372083}">
      <dsp:nvSpPr>
        <dsp:cNvPr id="0" name=""/>
        <dsp:cNvSpPr/>
      </dsp:nvSpPr>
      <dsp:spPr>
        <a:xfrm>
          <a:off x="806145" y="1643852"/>
          <a:ext cx="1499131" cy="616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开发语言</a:t>
          </a:r>
          <a:endParaRPr lang="zh-CN" altLang="en-US" sz="1100" kern="1200" dirty="0"/>
        </a:p>
      </dsp:txBody>
      <dsp:txXfrm>
        <a:off x="824206" y="1661913"/>
        <a:ext cx="1463009" cy="580528"/>
      </dsp:txXfrm>
    </dsp:sp>
    <dsp:sp modelId="{BC2229A3-4206-4C41-9184-56482E4F4E8F}">
      <dsp:nvSpPr>
        <dsp:cNvPr id="0" name=""/>
        <dsp:cNvSpPr/>
      </dsp:nvSpPr>
      <dsp:spPr>
        <a:xfrm>
          <a:off x="266696" y="2571501"/>
          <a:ext cx="971103" cy="6166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tint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tint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tint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8E9688-CBAD-4AB3-816A-36C4D9D103D3}">
      <dsp:nvSpPr>
        <dsp:cNvPr id="0" name=""/>
        <dsp:cNvSpPr/>
      </dsp:nvSpPr>
      <dsp:spPr>
        <a:xfrm>
          <a:off x="374596" y="2674007"/>
          <a:ext cx="971103" cy="616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smtClean="0"/>
            <a:t>Java</a:t>
          </a:r>
          <a:r>
            <a:rPr lang="zh-CN" altLang="en-US" sz="1100" kern="1200" dirty="0" smtClean="0"/>
            <a:t>、</a:t>
          </a:r>
          <a:r>
            <a:rPr lang="en-US" altLang="zh-CN" sz="1100" kern="1200" dirty="0" smtClean="0"/>
            <a:t>ruby</a:t>
          </a:r>
          <a:endParaRPr lang="zh-CN" altLang="en-US" sz="1100" kern="1200" dirty="0"/>
        </a:p>
      </dsp:txBody>
      <dsp:txXfrm>
        <a:off x="392657" y="2692068"/>
        <a:ext cx="934981" cy="580528"/>
      </dsp:txXfrm>
    </dsp:sp>
    <dsp:sp modelId="{9DDDB6EE-7B5B-4D53-9A03-DDD982B9FB48}">
      <dsp:nvSpPr>
        <dsp:cNvPr id="0" name=""/>
        <dsp:cNvSpPr/>
      </dsp:nvSpPr>
      <dsp:spPr>
        <a:xfrm>
          <a:off x="2484386" y="1541346"/>
          <a:ext cx="1714920" cy="6166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tint val="99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tint val="99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tint val="99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D984A4-6565-42CA-A57E-DF76DCBB9711}">
      <dsp:nvSpPr>
        <dsp:cNvPr id="0" name=""/>
        <dsp:cNvSpPr/>
      </dsp:nvSpPr>
      <dsp:spPr>
        <a:xfrm>
          <a:off x="2592287" y="1643852"/>
          <a:ext cx="1714920" cy="616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环境配置</a:t>
          </a:r>
          <a:endParaRPr lang="zh-CN" altLang="en-US" sz="1100" kern="1200" dirty="0"/>
        </a:p>
      </dsp:txBody>
      <dsp:txXfrm>
        <a:off x="2610348" y="1661913"/>
        <a:ext cx="1678798" cy="580528"/>
      </dsp:txXfrm>
    </dsp:sp>
    <dsp:sp modelId="{3C80AC9F-3EDB-4318-9E24-0B8E1DD5EFE8}">
      <dsp:nvSpPr>
        <dsp:cNvPr id="0" name=""/>
        <dsp:cNvSpPr/>
      </dsp:nvSpPr>
      <dsp:spPr>
        <a:xfrm>
          <a:off x="1453600" y="2571501"/>
          <a:ext cx="971103" cy="6166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tint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tint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tint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FA617C-7BC5-4827-8C7B-5A56FD8234E1}">
      <dsp:nvSpPr>
        <dsp:cNvPr id="0" name=""/>
        <dsp:cNvSpPr/>
      </dsp:nvSpPr>
      <dsp:spPr>
        <a:xfrm>
          <a:off x="1561501" y="2674007"/>
          <a:ext cx="971103" cy="616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smtClean="0"/>
            <a:t>Windows 7</a:t>
          </a:r>
          <a:endParaRPr lang="zh-CN" altLang="en-US" sz="1100" kern="1200" dirty="0"/>
        </a:p>
      </dsp:txBody>
      <dsp:txXfrm>
        <a:off x="1579562" y="2692068"/>
        <a:ext cx="934981" cy="580528"/>
      </dsp:txXfrm>
    </dsp:sp>
    <dsp:sp modelId="{6E50CC42-C4CB-4217-92AF-DFA715561647}">
      <dsp:nvSpPr>
        <dsp:cNvPr id="0" name=""/>
        <dsp:cNvSpPr/>
      </dsp:nvSpPr>
      <dsp:spPr>
        <a:xfrm>
          <a:off x="2640505" y="2571501"/>
          <a:ext cx="971103" cy="6166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tint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tint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tint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D559A0-69C6-47C0-B3A1-0DC38EC40B85}">
      <dsp:nvSpPr>
        <dsp:cNvPr id="0" name=""/>
        <dsp:cNvSpPr/>
      </dsp:nvSpPr>
      <dsp:spPr>
        <a:xfrm>
          <a:off x="2748405" y="2674007"/>
          <a:ext cx="971103" cy="616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smtClean="0"/>
            <a:t>2GHz</a:t>
          </a:r>
          <a:r>
            <a:rPr lang="zh-CN" altLang="en-US" sz="1100" kern="1200" dirty="0" smtClean="0"/>
            <a:t>双核处理器</a:t>
          </a:r>
          <a:r>
            <a:rPr lang="en-US" altLang="zh-CN" sz="1100" kern="1200" dirty="0" smtClean="0"/>
            <a:t>4G</a:t>
          </a:r>
          <a:r>
            <a:rPr lang="zh-CN" altLang="en-US" sz="1100" kern="1200" dirty="0" smtClean="0"/>
            <a:t>内存</a:t>
          </a:r>
          <a:endParaRPr lang="zh-CN" altLang="en-US" sz="1100" kern="1200" dirty="0"/>
        </a:p>
      </dsp:txBody>
      <dsp:txXfrm>
        <a:off x="2766466" y="2692068"/>
        <a:ext cx="934981" cy="580528"/>
      </dsp:txXfrm>
    </dsp:sp>
    <dsp:sp modelId="{C1BFBF8C-7EB6-43B5-AC95-53277B0EE7F4}">
      <dsp:nvSpPr>
        <dsp:cNvPr id="0" name=""/>
        <dsp:cNvSpPr/>
      </dsp:nvSpPr>
      <dsp:spPr>
        <a:xfrm>
          <a:off x="3827409" y="2571501"/>
          <a:ext cx="971103" cy="6166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tint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tint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tint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B683A7-6C8F-407C-9266-C8BA55F2C309}">
      <dsp:nvSpPr>
        <dsp:cNvPr id="0" name=""/>
        <dsp:cNvSpPr/>
      </dsp:nvSpPr>
      <dsp:spPr>
        <a:xfrm>
          <a:off x="3935309" y="2674007"/>
          <a:ext cx="971103" cy="616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内存键值对数据库</a:t>
          </a:r>
          <a:r>
            <a:rPr lang="en-US" altLang="zh-CN" sz="1100" kern="1200" dirty="0" smtClean="0"/>
            <a:t>Redis2.8</a:t>
          </a:r>
          <a:endParaRPr lang="zh-CN" altLang="en-US" sz="1100" kern="1200" dirty="0"/>
        </a:p>
      </dsp:txBody>
      <dsp:txXfrm>
        <a:off x="3953370" y="2692068"/>
        <a:ext cx="934981" cy="580528"/>
      </dsp:txXfrm>
    </dsp:sp>
    <dsp:sp modelId="{D8BF2850-889A-4E0E-B088-5C8A20FA16A5}">
      <dsp:nvSpPr>
        <dsp:cNvPr id="0" name=""/>
        <dsp:cNvSpPr/>
      </dsp:nvSpPr>
      <dsp:spPr>
        <a:xfrm>
          <a:off x="5014313" y="2571501"/>
          <a:ext cx="971103" cy="6166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tint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tint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tint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DE61CE-7EC7-44E6-B0AA-148AE814AF42}">
      <dsp:nvSpPr>
        <dsp:cNvPr id="0" name=""/>
        <dsp:cNvSpPr/>
      </dsp:nvSpPr>
      <dsp:spPr>
        <a:xfrm>
          <a:off x="5122213" y="2674007"/>
          <a:ext cx="971103" cy="616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smtClean="0"/>
            <a:t>Jdk6.ruby2.0</a:t>
          </a:r>
          <a:endParaRPr lang="zh-CN" altLang="en-US" sz="1100" kern="1200" dirty="0"/>
        </a:p>
      </dsp:txBody>
      <dsp:txXfrm>
        <a:off x="5140274" y="2692068"/>
        <a:ext cx="934981" cy="5805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ED1827-8403-4CB9-88D0-EA9AEF4A204C}">
      <dsp:nvSpPr>
        <dsp:cNvPr id="0" name=""/>
        <dsp:cNvSpPr/>
      </dsp:nvSpPr>
      <dsp:spPr>
        <a:xfrm>
          <a:off x="16" y="108424"/>
          <a:ext cx="1592526" cy="5184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功能目标</a:t>
          </a:r>
          <a:endParaRPr lang="zh-CN" altLang="en-US" sz="1800" kern="1200" dirty="0"/>
        </a:p>
      </dsp:txBody>
      <dsp:txXfrm>
        <a:off x="16" y="108424"/>
        <a:ext cx="1592526" cy="518400"/>
      </dsp:txXfrm>
    </dsp:sp>
    <dsp:sp modelId="{0AF41C89-DA00-4DFB-ADB3-F52CF5316EB0}">
      <dsp:nvSpPr>
        <dsp:cNvPr id="0" name=""/>
        <dsp:cNvSpPr/>
      </dsp:nvSpPr>
      <dsp:spPr>
        <a:xfrm>
          <a:off x="16" y="626824"/>
          <a:ext cx="1592526" cy="192698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支持</a:t>
          </a:r>
          <a:r>
            <a:rPr lang="en-US" sz="1800" kern="1200" dirty="0" smtClean="0"/>
            <a:t>txt</a:t>
          </a:r>
          <a:r>
            <a:rPr lang="zh-CN" sz="1800" kern="1200" dirty="0" smtClean="0"/>
            <a:t>、</a:t>
          </a:r>
          <a:r>
            <a:rPr lang="en-US" sz="1800" kern="1200" dirty="0" err="1" smtClean="0"/>
            <a:t>lrc</a:t>
          </a:r>
          <a:r>
            <a:rPr lang="zh-CN" sz="1800" kern="1200" dirty="0" smtClean="0"/>
            <a:t>、</a:t>
          </a:r>
          <a:r>
            <a:rPr lang="en-US" sz="1800" kern="1200" dirty="0" err="1" smtClean="0"/>
            <a:t>pdf</a:t>
          </a:r>
          <a:r>
            <a:rPr lang="zh-CN" sz="1800" kern="1200" dirty="0" smtClean="0"/>
            <a:t>、</a:t>
          </a:r>
          <a:r>
            <a:rPr lang="en-US" sz="1800" kern="1200" dirty="0" smtClean="0"/>
            <a:t>doc</a:t>
          </a:r>
          <a:r>
            <a:rPr lang="zh-CN" sz="1800" kern="1200" dirty="0" smtClean="0"/>
            <a:t>、</a:t>
          </a:r>
          <a:r>
            <a:rPr lang="en-US" sz="1800" kern="1200" dirty="0" err="1" smtClean="0"/>
            <a:t>xls</a:t>
          </a:r>
          <a:r>
            <a:rPr lang="zh-CN" sz="1800" kern="1200" dirty="0" smtClean="0"/>
            <a:t>、</a:t>
          </a:r>
          <a:r>
            <a:rPr lang="en-US" sz="1800" kern="1200" dirty="0" err="1" smtClean="0"/>
            <a:t>ppt</a:t>
          </a:r>
          <a:r>
            <a:rPr lang="zh-CN" altLang="en-US" sz="1800" kern="1200" dirty="0" smtClean="0"/>
            <a:t>的全文检索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系统具有实时性</a:t>
          </a:r>
          <a:endParaRPr lang="zh-CN" altLang="en-US" sz="1800" kern="1200" dirty="0"/>
        </a:p>
      </dsp:txBody>
      <dsp:txXfrm>
        <a:off x="16" y="626824"/>
        <a:ext cx="1592526" cy="1926989"/>
      </dsp:txXfrm>
    </dsp:sp>
    <dsp:sp modelId="{F9EBC13C-3C72-4699-8D64-BA1CC505E2FF}">
      <dsp:nvSpPr>
        <dsp:cNvPr id="0" name=""/>
        <dsp:cNvSpPr/>
      </dsp:nvSpPr>
      <dsp:spPr>
        <a:xfrm>
          <a:off x="1815496" y="108424"/>
          <a:ext cx="1592526" cy="5184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性能目标</a:t>
          </a:r>
          <a:endParaRPr lang="zh-CN" altLang="en-US" sz="1800" kern="1200" dirty="0"/>
        </a:p>
      </dsp:txBody>
      <dsp:txXfrm>
        <a:off x="1815496" y="108424"/>
        <a:ext cx="1592526" cy="518400"/>
      </dsp:txXfrm>
    </dsp:sp>
    <dsp:sp modelId="{2005ABE4-46BF-4241-A060-42BA96A7DD11}">
      <dsp:nvSpPr>
        <dsp:cNvPr id="0" name=""/>
        <dsp:cNvSpPr/>
      </dsp:nvSpPr>
      <dsp:spPr>
        <a:xfrm>
          <a:off x="1815496" y="626824"/>
          <a:ext cx="1592526" cy="192698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800" kern="1200" dirty="0" smtClean="0"/>
            <a:t>平均查询返回</a:t>
          </a:r>
          <a:r>
            <a:rPr lang="zh-CN" altLang="en-US" sz="1800" kern="1200" dirty="0" smtClean="0"/>
            <a:t>时间</a:t>
          </a:r>
          <a:r>
            <a:rPr lang="zh-CN" sz="1800" kern="1200" dirty="0" smtClean="0"/>
            <a:t>在</a:t>
          </a:r>
          <a:r>
            <a:rPr lang="en-US" sz="1800" kern="1200" dirty="0" smtClean="0"/>
            <a:t>5s</a:t>
          </a:r>
          <a:r>
            <a:rPr lang="zh-CN" sz="1800" kern="1200" dirty="0" smtClean="0"/>
            <a:t>以内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800" kern="1200" dirty="0" smtClean="0"/>
            <a:t>召回率</a:t>
          </a:r>
          <a:r>
            <a:rPr lang="en-US" sz="1800" kern="1200" dirty="0" smtClean="0"/>
            <a:t>70%</a:t>
          </a:r>
          <a:r>
            <a:rPr lang="zh-CN" sz="1800" kern="1200" dirty="0" smtClean="0"/>
            <a:t>以上，准确率</a:t>
          </a:r>
          <a:r>
            <a:rPr lang="en-US" sz="1800" kern="1200" dirty="0" smtClean="0"/>
            <a:t>20%</a:t>
          </a:r>
          <a:r>
            <a:rPr lang="zh-CN" sz="1800" kern="1200" dirty="0" smtClean="0"/>
            <a:t>以上。</a:t>
          </a:r>
          <a:endParaRPr lang="zh-CN" altLang="en-US" sz="1800" kern="1200" dirty="0"/>
        </a:p>
      </dsp:txBody>
      <dsp:txXfrm>
        <a:off x="1815496" y="626824"/>
        <a:ext cx="1592526" cy="19269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EB1074-C422-498B-B258-E84393E917F5}">
      <dsp:nvSpPr>
        <dsp:cNvPr id="0" name=""/>
        <dsp:cNvSpPr/>
      </dsp:nvSpPr>
      <dsp:spPr>
        <a:xfrm>
          <a:off x="0" y="0"/>
          <a:ext cx="3336032" cy="8600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kern="1200" dirty="0" smtClean="0"/>
            <a:t>    </a:t>
          </a:r>
          <a:r>
            <a:rPr lang="zh-CN" sz="1000" kern="1200" dirty="0" smtClean="0"/>
            <a:t>开发机器</a:t>
          </a:r>
          <a:r>
            <a:rPr lang="en-US" sz="1000" kern="1200" dirty="0" smtClean="0"/>
            <a:t>1</a:t>
          </a:r>
          <a:r>
            <a:rPr lang="zh-CN" sz="1000" kern="1200" dirty="0" smtClean="0"/>
            <a:t>台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    Ruby</a:t>
          </a:r>
          <a:r>
            <a:rPr lang="zh-CN" sz="1000" kern="1200" dirty="0" smtClean="0"/>
            <a:t>开发环境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    Java</a:t>
          </a:r>
          <a:r>
            <a:rPr lang="zh-CN" sz="1000" kern="1200" dirty="0" smtClean="0"/>
            <a:t>开发环境</a:t>
          </a:r>
          <a:endParaRPr lang="en-US" altLang="zh-CN" sz="1000" kern="1200" dirty="0" smtClean="0"/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    </a:t>
          </a:r>
          <a:r>
            <a:rPr lang="en-US" sz="1000" kern="1200" dirty="0" err="1" smtClean="0"/>
            <a:t>Redis</a:t>
          </a:r>
          <a:r>
            <a:rPr lang="zh-CN" sz="1000" kern="1200" dirty="0" smtClean="0"/>
            <a:t>数据库环境</a:t>
          </a:r>
        </a:p>
      </dsp:txBody>
      <dsp:txXfrm>
        <a:off x="753208" y="0"/>
        <a:ext cx="2582823" cy="860024"/>
      </dsp:txXfrm>
    </dsp:sp>
    <dsp:sp modelId="{506379CC-8C9C-4EAA-8DED-000978D2E7E2}">
      <dsp:nvSpPr>
        <dsp:cNvPr id="0" name=""/>
        <dsp:cNvSpPr/>
      </dsp:nvSpPr>
      <dsp:spPr>
        <a:xfrm>
          <a:off x="86002" y="86002"/>
          <a:ext cx="667206" cy="68801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21607C-9E0A-4B26-91E9-FFC38BD95D9C}">
      <dsp:nvSpPr>
        <dsp:cNvPr id="0" name=""/>
        <dsp:cNvSpPr/>
      </dsp:nvSpPr>
      <dsp:spPr>
        <a:xfrm>
          <a:off x="0" y="946027"/>
          <a:ext cx="3336032" cy="8600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    NLPIR</a:t>
          </a:r>
          <a:r>
            <a:rPr lang="zh-CN" sz="1000" kern="1200" dirty="0" smtClean="0"/>
            <a:t>开源中文分词</a:t>
          </a:r>
        </a:p>
      </dsp:txBody>
      <dsp:txXfrm>
        <a:off x="753208" y="946027"/>
        <a:ext cx="2582823" cy="860024"/>
      </dsp:txXfrm>
    </dsp:sp>
    <dsp:sp modelId="{B1374B92-41CA-4DA0-98FB-376497868BB9}">
      <dsp:nvSpPr>
        <dsp:cNvPr id="0" name=""/>
        <dsp:cNvSpPr/>
      </dsp:nvSpPr>
      <dsp:spPr>
        <a:xfrm>
          <a:off x="86002" y="1032029"/>
          <a:ext cx="667206" cy="68801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1000" r="-15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DAC5A2-C229-4691-A7DD-9A2AF3C126FA}">
      <dsp:nvSpPr>
        <dsp:cNvPr id="0" name=""/>
        <dsp:cNvSpPr/>
      </dsp:nvSpPr>
      <dsp:spPr>
        <a:xfrm>
          <a:off x="0" y="1892054"/>
          <a:ext cx="3336032" cy="8600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kern="1200" dirty="0" smtClean="0"/>
            <a:t>    </a:t>
          </a:r>
          <a:r>
            <a:rPr lang="zh-CN" sz="1000" kern="1200" dirty="0" smtClean="0"/>
            <a:t>《同义词词林哈工大扩展版》</a:t>
          </a:r>
          <a:endParaRPr lang="zh-CN" altLang="en-US" sz="1000" kern="1200" dirty="0"/>
        </a:p>
      </dsp:txBody>
      <dsp:txXfrm>
        <a:off x="753208" y="1892054"/>
        <a:ext cx="2582823" cy="860024"/>
      </dsp:txXfrm>
    </dsp:sp>
    <dsp:sp modelId="{A982DFF4-26EA-409F-91C3-1DB66F5CDA6A}">
      <dsp:nvSpPr>
        <dsp:cNvPr id="0" name=""/>
        <dsp:cNvSpPr/>
      </dsp:nvSpPr>
      <dsp:spPr>
        <a:xfrm>
          <a:off x="86002" y="1978056"/>
          <a:ext cx="667206" cy="68801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EB1074-C422-498B-B258-E84393E917F5}">
      <dsp:nvSpPr>
        <dsp:cNvPr id="0" name=""/>
        <dsp:cNvSpPr/>
      </dsp:nvSpPr>
      <dsp:spPr>
        <a:xfrm>
          <a:off x="0" y="0"/>
          <a:ext cx="3336032" cy="8600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多文件格式的内容抽取技术</a:t>
          </a:r>
          <a:endParaRPr lang="zh-CN" sz="2300" kern="1200" dirty="0" smtClean="0"/>
        </a:p>
      </dsp:txBody>
      <dsp:txXfrm>
        <a:off x="753208" y="0"/>
        <a:ext cx="2582823" cy="860024"/>
      </dsp:txXfrm>
    </dsp:sp>
    <dsp:sp modelId="{506379CC-8C9C-4EAA-8DED-000978D2E7E2}">
      <dsp:nvSpPr>
        <dsp:cNvPr id="0" name=""/>
        <dsp:cNvSpPr/>
      </dsp:nvSpPr>
      <dsp:spPr>
        <a:xfrm>
          <a:off x="86002" y="86002"/>
          <a:ext cx="667206" cy="68801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21607C-9E0A-4B26-91E9-FFC38BD95D9C}">
      <dsp:nvSpPr>
        <dsp:cNvPr id="0" name=""/>
        <dsp:cNvSpPr/>
      </dsp:nvSpPr>
      <dsp:spPr>
        <a:xfrm>
          <a:off x="0" y="946027"/>
          <a:ext cx="3336032" cy="8600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倒排文档建立、维护、更新算法</a:t>
          </a:r>
          <a:endParaRPr lang="zh-CN" sz="2300" kern="1200" dirty="0" smtClean="0"/>
        </a:p>
      </dsp:txBody>
      <dsp:txXfrm>
        <a:off x="753208" y="946027"/>
        <a:ext cx="2582823" cy="860024"/>
      </dsp:txXfrm>
    </dsp:sp>
    <dsp:sp modelId="{B1374B92-41CA-4DA0-98FB-376497868BB9}">
      <dsp:nvSpPr>
        <dsp:cNvPr id="0" name=""/>
        <dsp:cNvSpPr/>
      </dsp:nvSpPr>
      <dsp:spPr>
        <a:xfrm>
          <a:off x="86002" y="1032029"/>
          <a:ext cx="667206" cy="68801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DAC5A2-C229-4691-A7DD-9A2AF3C126FA}">
      <dsp:nvSpPr>
        <dsp:cNvPr id="0" name=""/>
        <dsp:cNvSpPr/>
      </dsp:nvSpPr>
      <dsp:spPr>
        <a:xfrm>
          <a:off x="0" y="1892054"/>
          <a:ext cx="3336032" cy="8600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自然语言处理相关算法</a:t>
          </a:r>
          <a:endParaRPr lang="zh-CN" altLang="en-US" sz="2300" kern="1200" dirty="0"/>
        </a:p>
      </dsp:txBody>
      <dsp:txXfrm>
        <a:off x="753208" y="1892054"/>
        <a:ext cx="2582823" cy="860024"/>
      </dsp:txXfrm>
    </dsp:sp>
    <dsp:sp modelId="{A982DFF4-26EA-409F-91C3-1DB66F5CDA6A}">
      <dsp:nvSpPr>
        <dsp:cNvPr id="0" name=""/>
        <dsp:cNvSpPr/>
      </dsp:nvSpPr>
      <dsp:spPr>
        <a:xfrm>
          <a:off x="86002" y="1978056"/>
          <a:ext cx="667206" cy="68801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89A44F-5C81-4C98-8B90-56E88984CA7C}" type="datetimeFigureOut">
              <a:rPr lang="zh-CN" altLang="en-US"/>
              <a:pPr>
                <a:defRPr/>
              </a:pPr>
              <a:t>2013/11/9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E4295-ED20-480F-AA4E-E1FB419F740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36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9C7F0-A2EA-4340-A97F-11FD596230B5}" type="datetimeFigureOut">
              <a:rPr lang="zh-CN" altLang="en-US"/>
              <a:pPr>
                <a:defRPr/>
              </a:pPr>
              <a:t>2013/11/9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E7BAF7-FC6F-41BD-95F6-15656494CE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375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E5D9C-CF86-4FDD-A45C-B514F70DFC32}" type="datetimeFigureOut">
              <a:rPr lang="zh-CN" altLang="en-US"/>
              <a:pPr>
                <a:defRPr/>
              </a:pPr>
              <a:t>2013/11/9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5DB8C-6F2A-4607-BF1D-90D41E561CE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73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062F23-50EB-4A66-8892-3216F1834C25}" type="datetimeFigureOut">
              <a:rPr lang="zh-CN" altLang="en-US"/>
              <a:pPr>
                <a:defRPr/>
              </a:pPr>
              <a:t>2013/11/9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719B41-123D-405B-819D-E87F1A5C786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39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63734-B80D-4761-8D65-233B9FF50084}" type="datetimeFigureOut">
              <a:rPr lang="zh-CN" altLang="en-US"/>
              <a:pPr>
                <a:defRPr/>
              </a:pPr>
              <a:t>2013/11/9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516629-E7CF-417A-AD74-1D5DEB4EBDA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557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654F0D-F701-40DA-8F77-5A7F89CF2833}" type="datetimeFigureOut">
              <a:rPr lang="zh-CN" altLang="en-US"/>
              <a:pPr>
                <a:defRPr/>
              </a:pPr>
              <a:t>2013/11/9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87683D-E26E-4F8F-991E-740E5B08091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007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03B0AD-920E-4F29-8290-7760C90BD2D0}" type="datetimeFigureOut">
              <a:rPr lang="zh-CN" altLang="en-US"/>
              <a:pPr>
                <a:defRPr/>
              </a:pPr>
              <a:t>2013/11/9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13FCE-253C-4692-8059-6C4A215B9FA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64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96AC9-72A9-4E64-B910-E56618617EE2}" type="datetimeFigureOut">
              <a:rPr lang="zh-CN" altLang="en-US"/>
              <a:pPr>
                <a:defRPr/>
              </a:pPr>
              <a:t>2013/11/9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366A4-34D2-4DB9-B7FE-43BB4D1CDE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87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BBCC8B-3A74-456C-9D2D-19A9706C1169}" type="datetimeFigureOut">
              <a:rPr lang="zh-CN" altLang="en-US"/>
              <a:pPr>
                <a:defRPr/>
              </a:pPr>
              <a:t>2013/11/9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3317C3-A07B-424F-AC9C-2B4879CE8D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68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585CF-A500-470E-9DF7-74DF2B4C045C}" type="datetimeFigureOut">
              <a:rPr lang="zh-CN" altLang="en-US"/>
              <a:pPr>
                <a:defRPr/>
              </a:pPr>
              <a:t>2013/11/9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B9B6A-0898-40CD-BB1E-23772CBB17E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062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730692-D366-4BE8-8828-670A082BE300}" type="datetimeFigureOut">
              <a:rPr lang="zh-CN" altLang="en-US"/>
              <a:pPr>
                <a:defRPr/>
              </a:pPr>
              <a:t>2013/11/9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333FA2-C846-4938-9CF8-00FE3C0B30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88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AD6DE5A-DF7D-4B73-AA96-E5DC78245A4E}" type="datetimeFigureOut">
              <a:rPr lang="zh-CN" altLang="en-US"/>
              <a:pPr>
                <a:defRPr/>
              </a:pPr>
              <a:t>2013/11/9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4B62117-1CEF-43D1-98E8-7BC13E632F8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五边形 10"/>
          <p:cNvSpPr/>
          <p:nvPr/>
        </p:nvSpPr>
        <p:spPr>
          <a:xfrm>
            <a:off x="1711920" y="915462"/>
            <a:ext cx="5740400" cy="539507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5D5D5D"/>
              </a:solidFill>
              <a:latin typeface="Verdana" pitchFamily="34" charset="0"/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0" y="879510"/>
            <a:ext cx="7308304" cy="612120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5D5D5D"/>
              </a:solidFill>
              <a:latin typeface="Verdana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84167" y="3003797"/>
            <a:ext cx="3058245" cy="122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107950" y="931749"/>
            <a:ext cx="74162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/>
              <a:t> </a:t>
            </a:r>
            <a:r>
              <a:rPr lang="zh-CN" altLang="zh-CN" sz="2800" dirty="0" smtClean="0">
                <a:latin typeface="华文新魏" pitchFamily="2" charset="-122"/>
                <a:ea typeface="华文新魏" pitchFamily="2" charset="-122"/>
              </a:rPr>
              <a:t>基于向量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空</a:t>
            </a:r>
            <a:r>
              <a:rPr lang="zh-CN" altLang="en-US" sz="2800" dirty="0" smtClean="0">
                <a:latin typeface="华文新魏" pitchFamily="2" charset="-122"/>
                <a:ea typeface="华文新魏" pitchFamily="2" charset="-122"/>
              </a:rPr>
              <a:t>间与同义扩展</a:t>
            </a:r>
            <a:r>
              <a:rPr lang="zh-CN" altLang="zh-CN" sz="2800" dirty="0" smtClean="0">
                <a:latin typeface="华文新魏" pitchFamily="2" charset="-122"/>
                <a:ea typeface="华文新魏" pitchFamily="2" charset="-122"/>
              </a:rPr>
              <a:t>的</a:t>
            </a:r>
            <a:r>
              <a:rPr lang="zh-CN" altLang="zh-CN" sz="2800" dirty="0">
                <a:latin typeface="华文新魏" pitchFamily="2" charset="-122"/>
                <a:ea typeface="华文新魏" pitchFamily="2" charset="-122"/>
              </a:rPr>
              <a:t>本</a:t>
            </a:r>
            <a:r>
              <a:rPr lang="zh-CN" altLang="zh-CN" sz="2800" dirty="0" smtClean="0">
                <a:latin typeface="华文新魏" pitchFamily="2" charset="-122"/>
                <a:ea typeface="华文新魏" pitchFamily="2" charset="-122"/>
              </a:rPr>
              <a:t>地</a:t>
            </a:r>
            <a:r>
              <a:rPr lang="zh-CN" altLang="en-US" sz="2800" dirty="0" smtClean="0">
                <a:latin typeface="华文新魏" pitchFamily="2" charset="-122"/>
                <a:ea typeface="华文新魏" pitchFamily="2" charset="-122"/>
              </a:rPr>
              <a:t>搜索引擎系统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  <a:cs typeface="Verdana" pitchFamily="34" charset="0"/>
            </a:endParaRPr>
          </a:p>
        </p:txBody>
      </p:sp>
      <p:sp>
        <p:nvSpPr>
          <p:cNvPr id="9" name="TextBox 18"/>
          <p:cNvSpPr txBox="1">
            <a:spLocks noChangeArrowheads="1"/>
          </p:cNvSpPr>
          <p:nvPr/>
        </p:nvSpPr>
        <p:spPr bwMode="auto">
          <a:xfrm>
            <a:off x="6444208" y="3234473"/>
            <a:ext cx="24479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指 导 老 师：  陈    鄞</a:t>
            </a:r>
            <a:endParaRPr lang="en-US" altLang="zh-CN" dirty="0" smtClean="0">
              <a:latin typeface="华文新魏" pitchFamily="2" charset="-122"/>
              <a:ea typeface="华文新魏" pitchFamily="2" charset="-122"/>
            </a:endParaRPr>
          </a:p>
          <a:p>
            <a:pPr eaLnBrk="1" hangingPunct="1"/>
            <a:r>
              <a:rPr lang="en-US" altLang="zh-CN" dirty="0" smtClean="0">
                <a:latin typeface="华文新魏" pitchFamily="2" charset="-122"/>
                <a:ea typeface="华文新魏" pitchFamily="2" charset="-122"/>
              </a:rPr>
              <a:t>1103710321     </a:t>
            </a:r>
            <a:r>
              <a:rPr lang="zh-CN" altLang="en-US" dirty="0" smtClean="0">
                <a:latin typeface="华文新魏" pitchFamily="2" charset="-122"/>
                <a:ea typeface="华文新魏" pitchFamily="2" charset="-122"/>
              </a:rPr>
              <a:t>吴    健</a:t>
            </a:r>
            <a:endParaRPr lang="en-US" altLang="zh-CN" dirty="0" smtClean="0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69170" y="826319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4099" name="TextBox 12"/>
          <p:cNvSpPr txBox="1">
            <a:spLocks noChangeArrowheads="1"/>
          </p:cNvSpPr>
          <p:nvPr/>
        </p:nvSpPr>
        <p:spPr bwMode="auto">
          <a:xfrm>
            <a:off x="2282825" y="906463"/>
            <a:ext cx="2649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eaLnBrk="1" hangingPunct="1">
              <a:defRPr sz="2800">
                <a:solidFill>
                  <a:srgbClr val="5D5D5D"/>
                </a:solidFill>
                <a:latin typeface="华文隶书" pitchFamily="2" charset="-122"/>
                <a:ea typeface="华文隶书" pitchFamily="2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/>
              <a:t>检索模型</a:t>
            </a:r>
          </a:p>
        </p:txBody>
      </p:sp>
      <p:sp>
        <p:nvSpPr>
          <p:cNvPr id="14" name="五边形 13"/>
          <p:cNvSpPr/>
          <p:nvPr/>
        </p:nvSpPr>
        <p:spPr>
          <a:xfrm>
            <a:off x="0" y="1058863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项目背景</a:t>
            </a:r>
          </a:p>
        </p:txBody>
      </p:sp>
      <p:sp>
        <p:nvSpPr>
          <p:cNvPr id="15" name="五边形 14"/>
          <p:cNvSpPr/>
          <p:nvPr/>
        </p:nvSpPr>
        <p:spPr>
          <a:xfrm>
            <a:off x="0" y="1689100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系统分析</a:t>
            </a:r>
          </a:p>
        </p:txBody>
      </p:sp>
      <p:sp>
        <p:nvSpPr>
          <p:cNvPr id="16" name="五边形 15"/>
          <p:cNvSpPr/>
          <p:nvPr/>
        </p:nvSpPr>
        <p:spPr>
          <a:xfrm>
            <a:off x="0" y="2319338"/>
            <a:ext cx="1906588" cy="504825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核心模块</a:t>
            </a:r>
          </a:p>
        </p:txBody>
      </p:sp>
      <p:sp>
        <p:nvSpPr>
          <p:cNvPr id="17" name="五边形 16"/>
          <p:cNvSpPr/>
          <p:nvPr/>
        </p:nvSpPr>
        <p:spPr>
          <a:xfrm>
            <a:off x="0" y="2949575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开发计划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588224" y="915566"/>
            <a:ext cx="2019076" cy="458168"/>
          </a:xfrm>
          <a:prstGeom prst="roundRect">
            <a:avLst>
              <a:gd name="adj" fmla="val 4602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向量空间模型</a:t>
            </a:r>
            <a:endParaRPr lang="zh-CN" altLang="en-US" dirty="0"/>
          </a:p>
        </p:txBody>
      </p:sp>
      <p:pic>
        <p:nvPicPr>
          <p:cNvPr id="6146" name="Picture 2" descr="C:\Users\f\Desktop\Figure04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905" y="2193925"/>
            <a:ext cx="4622375" cy="217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弧形 1"/>
          <p:cNvSpPr/>
          <p:nvPr/>
        </p:nvSpPr>
        <p:spPr>
          <a:xfrm>
            <a:off x="3707904" y="3454400"/>
            <a:ext cx="720080" cy="1152128"/>
          </a:xfrm>
          <a:prstGeom prst="arc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427984" y="2067694"/>
            <a:ext cx="4179316" cy="1584176"/>
            <a:chOff x="4427984" y="2067694"/>
            <a:chExt cx="4179316" cy="1584176"/>
          </a:xfrm>
        </p:grpSpPr>
        <p:cxnSp>
          <p:nvCxnSpPr>
            <p:cNvPr id="4" name="直接箭头连接符 3"/>
            <p:cNvCxnSpPr/>
            <p:nvPr/>
          </p:nvCxnSpPr>
          <p:spPr>
            <a:xfrm flipV="1">
              <a:off x="4427984" y="2427734"/>
              <a:ext cx="2448272" cy="12241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6876256" y="2067694"/>
              <a:ext cx="1731044" cy="75646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衡量相关性大小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176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27088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35" name="TextBox 12"/>
          <p:cNvSpPr txBox="1">
            <a:spLocks noChangeArrowheads="1"/>
          </p:cNvSpPr>
          <p:nvPr/>
        </p:nvSpPr>
        <p:spPr bwMode="auto">
          <a:xfrm>
            <a:off x="2282825" y="915566"/>
            <a:ext cx="2649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eaLnBrk="1" hangingPunct="1">
              <a:defRPr sz="2800">
                <a:solidFill>
                  <a:srgbClr val="5D5D5D"/>
                </a:solidFill>
                <a:latin typeface="华文隶书" pitchFamily="2" charset="-122"/>
                <a:ea typeface="华文隶书" pitchFamily="2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 smtClean="0"/>
              <a:t>词条</a:t>
            </a:r>
            <a:r>
              <a:rPr lang="en-US" altLang="zh-CN" dirty="0" smtClean="0"/>
              <a:t>/</a:t>
            </a:r>
            <a:r>
              <a:rPr lang="zh-CN" altLang="en-US" dirty="0" smtClean="0"/>
              <a:t>文档权重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55776" y="1613446"/>
            <a:ext cx="5760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本系统在标注单词对文档的贡献程度时，主要参考经典</a:t>
            </a:r>
            <a:r>
              <a:rPr lang="zh-CN" altLang="zh-CN" dirty="0" smtClean="0"/>
              <a:t>的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tf-idf</a:t>
            </a:r>
            <a:r>
              <a:rPr lang="en-US" altLang="zh-CN" dirty="0" smtClean="0"/>
              <a:t> </a:t>
            </a:r>
            <a:r>
              <a:rPr lang="zh-CN" altLang="zh-CN" dirty="0"/>
              <a:t>值。</a:t>
            </a:r>
            <a:r>
              <a:rPr lang="en-US" altLang="zh-CN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tf-idf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zh-CN" dirty="0" smtClean="0"/>
              <a:t>值</a:t>
            </a:r>
            <a:r>
              <a:rPr lang="zh-CN" altLang="zh-CN" dirty="0"/>
              <a:t>是指</a:t>
            </a: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词频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逆</a:t>
            </a:r>
            <a:r>
              <a:rPr lang="zh-CN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档</a:t>
            </a:r>
            <a:r>
              <a:rPr lang="zh-CN" altLang="zh-CN" dirty="0" smtClean="0"/>
              <a:t>频率。</a:t>
            </a:r>
            <a:endParaRPr lang="en-US" altLang="zh-CN" dirty="0" smtClean="0"/>
          </a:p>
          <a:p>
            <a:r>
              <a:rPr lang="zh-CN" altLang="zh-CN" dirty="0" smtClean="0"/>
              <a:t>空间</a:t>
            </a:r>
            <a:r>
              <a:rPr lang="zh-CN" altLang="zh-CN" dirty="0"/>
              <a:t>向量模型将文档</a:t>
            </a:r>
            <a:r>
              <a:rPr lang="en-US" altLang="zh-CN" dirty="0"/>
              <a:t>d</a:t>
            </a:r>
            <a:r>
              <a:rPr lang="zh-CN" altLang="zh-CN" dirty="0"/>
              <a:t>的向量描述</a:t>
            </a:r>
            <a:r>
              <a:rPr lang="zh-CN" altLang="zh-CN" dirty="0" smtClean="0"/>
              <a:t>成</a:t>
            </a:r>
            <a:r>
              <a:rPr lang="zh-CN" altLang="en-US" dirty="0"/>
              <a:t>：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3" y="2584402"/>
            <a:ext cx="2952327" cy="329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241" y="3075806"/>
            <a:ext cx="5272087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2411760" y="3454400"/>
            <a:ext cx="4680520" cy="70152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五边形 11"/>
          <p:cNvSpPr/>
          <p:nvPr/>
        </p:nvSpPr>
        <p:spPr>
          <a:xfrm>
            <a:off x="0" y="1058863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项目背景</a:t>
            </a:r>
          </a:p>
        </p:txBody>
      </p:sp>
      <p:sp>
        <p:nvSpPr>
          <p:cNvPr id="16" name="五边形 15"/>
          <p:cNvSpPr/>
          <p:nvPr/>
        </p:nvSpPr>
        <p:spPr>
          <a:xfrm>
            <a:off x="0" y="1689100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系统分析</a:t>
            </a:r>
          </a:p>
        </p:txBody>
      </p:sp>
      <p:sp>
        <p:nvSpPr>
          <p:cNvPr id="17" name="五边形 16"/>
          <p:cNvSpPr/>
          <p:nvPr/>
        </p:nvSpPr>
        <p:spPr>
          <a:xfrm>
            <a:off x="0" y="2319338"/>
            <a:ext cx="1906588" cy="504825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核心模块</a:t>
            </a:r>
          </a:p>
        </p:txBody>
      </p:sp>
      <p:sp>
        <p:nvSpPr>
          <p:cNvPr id="18" name="五边形 17"/>
          <p:cNvSpPr/>
          <p:nvPr/>
        </p:nvSpPr>
        <p:spPr>
          <a:xfrm>
            <a:off x="0" y="2949575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开发计划</a:t>
            </a:r>
          </a:p>
        </p:txBody>
      </p:sp>
    </p:spTree>
    <p:extLst>
      <p:ext uri="{BB962C8B-B14F-4D97-AF65-F5344CB8AC3E}">
        <p14:creationId xmlns:p14="http://schemas.microsoft.com/office/powerpoint/2010/main" val="145580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27088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35" name="TextBox 12"/>
          <p:cNvSpPr txBox="1">
            <a:spLocks noChangeArrowheads="1"/>
          </p:cNvSpPr>
          <p:nvPr/>
        </p:nvSpPr>
        <p:spPr bwMode="auto">
          <a:xfrm>
            <a:off x="2282825" y="915566"/>
            <a:ext cx="2649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eaLnBrk="1" hangingPunct="1">
              <a:defRPr sz="2800">
                <a:solidFill>
                  <a:srgbClr val="5D5D5D"/>
                </a:solidFill>
                <a:latin typeface="华文隶书" pitchFamily="2" charset="-122"/>
                <a:ea typeface="华文隶书" pitchFamily="2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/>
              <a:t>余弦</a:t>
            </a:r>
            <a:r>
              <a:rPr lang="zh-CN" altLang="en-US" dirty="0" smtClean="0"/>
              <a:t>相似度</a:t>
            </a:r>
            <a:r>
              <a:rPr lang="en-US" altLang="zh-CN" dirty="0" err="1" smtClean="0"/>
              <a:t>sim</a:t>
            </a:r>
            <a:endParaRPr lang="zh-CN" altLang="en-US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199" y="2499742"/>
            <a:ext cx="4277121" cy="72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555776" y="1706165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dirty="0"/>
              <a:t>文件</a:t>
            </a:r>
            <a:r>
              <a:rPr lang="en-US" altLang="zh-CN" i="1" dirty="0" err="1"/>
              <a:t>d</a:t>
            </a:r>
            <a:r>
              <a:rPr lang="en-US" altLang="zh-CN" i="1" baseline="-25000" dirty="0" err="1"/>
              <a:t>j</a:t>
            </a:r>
            <a:r>
              <a:rPr lang="en-US" altLang="zh-CN" dirty="0"/>
              <a:t> </a:t>
            </a:r>
            <a:r>
              <a:rPr lang="zh-CN" altLang="zh-CN" dirty="0"/>
              <a:t>和索引</a:t>
            </a:r>
            <a:r>
              <a:rPr lang="en-US" altLang="zh-CN" i="1" dirty="0"/>
              <a:t>q</a:t>
            </a:r>
            <a:r>
              <a:rPr lang="zh-CN" altLang="zh-CN" dirty="0"/>
              <a:t>之间的余弦相似度</a:t>
            </a:r>
          </a:p>
          <a:p>
            <a:endParaRPr lang="zh-CN" altLang="en-US" dirty="0"/>
          </a:p>
        </p:txBody>
      </p:sp>
      <p:sp>
        <p:nvSpPr>
          <p:cNvPr id="10" name="五边形 9"/>
          <p:cNvSpPr/>
          <p:nvPr/>
        </p:nvSpPr>
        <p:spPr>
          <a:xfrm>
            <a:off x="0" y="1058863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项目背景</a:t>
            </a:r>
          </a:p>
        </p:txBody>
      </p:sp>
      <p:sp>
        <p:nvSpPr>
          <p:cNvPr id="13" name="五边形 12"/>
          <p:cNvSpPr/>
          <p:nvPr/>
        </p:nvSpPr>
        <p:spPr>
          <a:xfrm>
            <a:off x="0" y="1689100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系统分析</a:t>
            </a:r>
          </a:p>
        </p:txBody>
      </p:sp>
      <p:sp>
        <p:nvSpPr>
          <p:cNvPr id="14" name="五边形 13"/>
          <p:cNvSpPr/>
          <p:nvPr/>
        </p:nvSpPr>
        <p:spPr>
          <a:xfrm>
            <a:off x="0" y="2319338"/>
            <a:ext cx="1906588" cy="504825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核心模块</a:t>
            </a:r>
          </a:p>
        </p:txBody>
      </p:sp>
      <p:sp>
        <p:nvSpPr>
          <p:cNvPr id="15" name="五边形 14"/>
          <p:cNvSpPr/>
          <p:nvPr/>
        </p:nvSpPr>
        <p:spPr>
          <a:xfrm>
            <a:off x="0" y="2949575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开发计划</a:t>
            </a:r>
          </a:p>
        </p:txBody>
      </p:sp>
    </p:spTree>
    <p:extLst>
      <p:ext uri="{BB962C8B-B14F-4D97-AF65-F5344CB8AC3E}">
        <p14:creationId xmlns:p14="http://schemas.microsoft.com/office/powerpoint/2010/main" val="290697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86360" y="827088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4099" name="TextBox 12"/>
          <p:cNvSpPr txBox="1">
            <a:spLocks noChangeArrowheads="1"/>
          </p:cNvSpPr>
          <p:nvPr/>
        </p:nvSpPr>
        <p:spPr bwMode="auto">
          <a:xfrm>
            <a:off x="2282825" y="906463"/>
            <a:ext cx="2649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eaLnBrk="1" hangingPunct="1">
              <a:defRPr sz="2800">
                <a:solidFill>
                  <a:srgbClr val="5D5D5D"/>
                </a:solidFill>
                <a:latin typeface="华文隶书" pitchFamily="2" charset="-122"/>
                <a:ea typeface="华文隶书" pitchFamily="2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/>
              <a:t>查询扩展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588224" y="915566"/>
            <a:ext cx="2019076" cy="458168"/>
          </a:xfrm>
          <a:prstGeom prst="roundRect">
            <a:avLst>
              <a:gd name="adj" fmla="val 4602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同义扩展</a:t>
            </a:r>
          </a:p>
        </p:txBody>
      </p:sp>
      <p:sp>
        <p:nvSpPr>
          <p:cNvPr id="2" name="矩形 1"/>
          <p:cNvSpPr/>
          <p:nvPr/>
        </p:nvSpPr>
        <p:spPr>
          <a:xfrm>
            <a:off x="6520162" y="1749757"/>
            <a:ext cx="1502170" cy="2162125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同义词语义词典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627784" y="2553915"/>
            <a:ext cx="1080120" cy="5938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电脑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165303" y="1969368"/>
            <a:ext cx="1080120" cy="5938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电脑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165303" y="2633116"/>
            <a:ext cx="1080120" cy="5938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计算机</a:t>
            </a:r>
          </a:p>
        </p:txBody>
      </p:sp>
      <p:sp>
        <p:nvSpPr>
          <p:cNvPr id="20" name="矩形 19"/>
          <p:cNvSpPr/>
          <p:nvPr/>
        </p:nvSpPr>
        <p:spPr>
          <a:xfrm>
            <a:off x="4165303" y="3273995"/>
            <a:ext cx="1080120" cy="5938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微机</a:t>
            </a:r>
          </a:p>
        </p:txBody>
      </p:sp>
      <p:cxnSp>
        <p:nvCxnSpPr>
          <p:cNvPr id="5" name="直接箭头连接符 4"/>
          <p:cNvCxnSpPr>
            <a:stCxn id="3" idx="3"/>
            <a:endCxn id="13" idx="1"/>
          </p:cNvCxnSpPr>
          <p:nvPr/>
        </p:nvCxnSpPr>
        <p:spPr>
          <a:xfrm flipV="1">
            <a:off x="3707904" y="2266318"/>
            <a:ext cx="457399" cy="5845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7" name="直接箭头连接符 6"/>
          <p:cNvCxnSpPr>
            <a:endCxn id="18" idx="1"/>
          </p:cNvCxnSpPr>
          <p:nvPr/>
        </p:nvCxnSpPr>
        <p:spPr>
          <a:xfrm>
            <a:off x="3707904" y="2850865"/>
            <a:ext cx="457399" cy="79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10" name="直接箭头连接符 9"/>
          <p:cNvCxnSpPr>
            <a:stCxn id="3" idx="3"/>
            <a:endCxn id="20" idx="1"/>
          </p:cNvCxnSpPr>
          <p:nvPr/>
        </p:nvCxnSpPr>
        <p:spPr>
          <a:xfrm>
            <a:off x="3707904" y="2850865"/>
            <a:ext cx="457399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17" name="五边形 16"/>
          <p:cNvSpPr/>
          <p:nvPr/>
        </p:nvSpPr>
        <p:spPr>
          <a:xfrm>
            <a:off x="0" y="1058863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项目背景</a:t>
            </a:r>
          </a:p>
        </p:txBody>
      </p:sp>
      <p:sp>
        <p:nvSpPr>
          <p:cNvPr id="21" name="五边形 20"/>
          <p:cNvSpPr/>
          <p:nvPr/>
        </p:nvSpPr>
        <p:spPr>
          <a:xfrm>
            <a:off x="0" y="1689100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系统分析</a:t>
            </a:r>
          </a:p>
        </p:txBody>
      </p:sp>
      <p:sp>
        <p:nvSpPr>
          <p:cNvPr id="22" name="五边形 21"/>
          <p:cNvSpPr/>
          <p:nvPr/>
        </p:nvSpPr>
        <p:spPr>
          <a:xfrm>
            <a:off x="0" y="2319338"/>
            <a:ext cx="1906588" cy="504825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核心模块</a:t>
            </a:r>
          </a:p>
        </p:txBody>
      </p:sp>
      <p:sp>
        <p:nvSpPr>
          <p:cNvPr id="23" name="五边形 22"/>
          <p:cNvSpPr/>
          <p:nvPr/>
        </p:nvSpPr>
        <p:spPr>
          <a:xfrm>
            <a:off x="0" y="2949575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开发计划</a:t>
            </a:r>
          </a:p>
        </p:txBody>
      </p:sp>
    </p:spTree>
    <p:extLst>
      <p:ext uri="{BB962C8B-B14F-4D97-AF65-F5344CB8AC3E}">
        <p14:creationId xmlns:p14="http://schemas.microsoft.com/office/powerpoint/2010/main" val="8161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86360" y="827088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4099" name="TextBox 12"/>
          <p:cNvSpPr txBox="1">
            <a:spLocks noChangeArrowheads="1"/>
          </p:cNvSpPr>
          <p:nvPr/>
        </p:nvSpPr>
        <p:spPr bwMode="auto">
          <a:xfrm>
            <a:off x="2282825" y="906463"/>
            <a:ext cx="2649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eaLnBrk="1" hangingPunct="1">
              <a:defRPr sz="2800">
                <a:solidFill>
                  <a:srgbClr val="5D5D5D"/>
                </a:solidFill>
                <a:latin typeface="华文隶书" pitchFamily="2" charset="-122"/>
                <a:ea typeface="华文隶书" pitchFamily="2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/>
              <a:t>文本处理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6588224" y="915566"/>
            <a:ext cx="2019076" cy="458168"/>
          </a:xfrm>
          <a:prstGeom prst="roundRect">
            <a:avLst>
              <a:gd name="adj" fmla="val 4602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文本处理</a:t>
            </a:r>
          </a:p>
        </p:txBody>
      </p:sp>
      <p:sp>
        <p:nvSpPr>
          <p:cNvPr id="3" name="矩形 2"/>
          <p:cNvSpPr/>
          <p:nvPr/>
        </p:nvSpPr>
        <p:spPr>
          <a:xfrm>
            <a:off x="2627784" y="2553915"/>
            <a:ext cx="1224136" cy="5938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文本处理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933380" y="1697112"/>
            <a:ext cx="1630833" cy="5938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处理多种文件格式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929188" y="2553914"/>
            <a:ext cx="1630833" cy="5938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兼容</a:t>
            </a:r>
            <a:r>
              <a:rPr lang="zh-CN" altLang="en-US" dirty="0" smtClean="0"/>
              <a:t>汉字多种编码和英文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4957392" y="3454400"/>
            <a:ext cx="1630832" cy="5938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中文分词</a:t>
            </a:r>
            <a:endParaRPr lang="zh-CN" altLang="en-US" dirty="0"/>
          </a:p>
        </p:txBody>
      </p:sp>
      <p:cxnSp>
        <p:nvCxnSpPr>
          <p:cNvPr id="5" name="直接箭头连接符 4"/>
          <p:cNvCxnSpPr>
            <a:stCxn id="3" idx="3"/>
            <a:endCxn id="13" idx="1"/>
          </p:cNvCxnSpPr>
          <p:nvPr/>
        </p:nvCxnSpPr>
        <p:spPr>
          <a:xfrm flipV="1">
            <a:off x="3851920" y="1994062"/>
            <a:ext cx="1081460" cy="8568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7" name="直接箭头连接符 6"/>
          <p:cNvCxnSpPr>
            <a:stCxn id="3" idx="3"/>
            <a:endCxn id="18" idx="1"/>
          </p:cNvCxnSpPr>
          <p:nvPr/>
        </p:nvCxnSpPr>
        <p:spPr>
          <a:xfrm flipV="1">
            <a:off x="3851920" y="2850864"/>
            <a:ext cx="1077268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10" name="直接箭头连接符 9"/>
          <p:cNvCxnSpPr>
            <a:stCxn id="3" idx="3"/>
            <a:endCxn id="20" idx="1"/>
          </p:cNvCxnSpPr>
          <p:nvPr/>
        </p:nvCxnSpPr>
        <p:spPr>
          <a:xfrm>
            <a:off x="3851920" y="2850865"/>
            <a:ext cx="1105472" cy="9004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16" name="五边形 15"/>
          <p:cNvSpPr/>
          <p:nvPr/>
        </p:nvSpPr>
        <p:spPr>
          <a:xfrm>
            <a:off x="0" y="1058863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项目背景</a:t>
            </a:r>
          </a:p>
        </p:txBody>
      </p:sp>
      <p:sp>
        <p:nvSpPr>
          <p:cNvPr id="17" name="五边形 16"/>
          <p:cNvSpPr/>
          <p:nvPr/>
        </p:nvSpPr>
        <p:spPr>
          <a:xfrm>
            <a:off x="0" y="1689100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系统分析</a:t>
            </a:r>
          </a:p>
        </p:txBody>
      </p:sp>
      <p:sp>
        <p:nvSpPr>
          <p:cNvPr id="21" name="五边形 20"/>
          <p:cNvSpPr/>
          <p:nvPr/>
        </p:nvSpPr>
        <p:spPr>
          <a:xfrm>
            <a:off x="0" y="2319338"/>
            <a:ext cx="1906588" cy="504825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核心模块</a:t>
            </a:r>
          </a:p>
        </p:txBody>
      </p:sp>
      <p:sp>
        <p:nvSpPr>
          <p:cNvPr id="22" name="五边形 21"/>
          <p:cNvSpPr/>
          <p:nvPr/>
        </p:nvSpPr>
        <p:spPr>
          <a:xfrm>
            <a:off x="0" y="2949575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开发计划</a:t>
            </a:r>
          </a:p>
        </p:txBody>
      </p:sp>
    </p:spTree>
    <p:extLst>
      <p:ext uri="{BB962C8B-B14F-4D97-AF65-F5344CB8AC3E}">
        <p14:creationId xmlns:p14="http://schemas.microsoft.com/office/powerpoint/2010/main" val="48456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27088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35" name="TextBox 12"/>
          <p:cNvSpPr txBox="1">
            <a:spLocks noChangeArrowheads="1"/>
          </p:cNvSpPr>
          <p:nvPr/>
        </p:nvSpPr>
        <p:spPr bwMode="auto">
          <a:xfrm>
            <a:off x="2282824" y="915566"/>
            <a:ext cx="32252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sz="2800">
                <a:solidFill>
                  <a:srgbClr val="5D5D5D"/>
                </a:solidFill>
                <a:latin typeface="华文隶书" pitchFamily="2" charset="-122"/>
                <a:ea typeface="华文隶书" pitchFamily="2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 smtClean="0"/>
              <a:t>倒排算法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55776" y="1563638"/>
            <a:ext cx="133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 smtClean="0"/>
              <a:t>Hash</a:t>
            </a:r>
            <a:r>
              <a:rPr lang="zh-CN" altLang="en-US" dirty="0" smtClean="0"/>
              <a:t>去重法</a:t>
            </a:r>
            <a:endParaRPr lang="zh-CN" altLang="zh-CN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941500"/>
              </p:ext>
            </p:extLst>
          </p:nvPr>
        </p:nvGraphicFramePr>
        <p:xfrm>
          <a:off x="5076054" y="1563688"/>
          <a:ext cx="36728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147"/>
                <a:gridCol w="612147"/>
                <a:gridCol w="612147"/>
                <a:gridCol w="612147"/>
                <a:gridCol w="612147"/>
                <a:gridCol w="61214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Doc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800118"/>
              </p:ext>
            </p:extLst>
          </p:nvPr>
        </p:nvGraphicFramePr>
        <p:xfrm>
          <a:off x="2282824" y="2067694"/>
          <a:ext cx="2592288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/>
                <a:gridCol w="648072"/>
                <a:gridCol w="648072"/>
                <a:gridCol w="648072"/>
              </a:tblGrid>
              <a:tr h="31178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term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doc1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doc2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</a:tr>
              <a:tr h="31178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1178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1178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1178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1178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1178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燕尾形箭头 3"/>
          <p:cNvSpPr/>
          <p:nvPr/>
        </p:nvSpPr>
        <p:spPr>
          <a:xfrm rot="9315220">
            <a:off x="4500421" y="2660204"/>
            <a:ext cx="720080" cy="50405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五边形 16"/>
          <p:cNvSpPr/>
          <p:nvPr/>
        </p:nvSpPr>
        <p:spPr>
          <a:xfrm>
            <a:off x="0" y="1058863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项目背景</a:t>
            </a:r>
          </a:p>
        </p:txBody>
      </p:sp>
      <p:sp>
        <p:nvSpPr>
          <p:cNvPr id="18" name="五边形 17"/>
          <p:cNvSpPr/>
          <p:nvPr/>
        </p:nvSpPr>
        <p:spPr>
          <a:xfrm>
            <a:off x="0" y="1689100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系统分析</a:t>
            </a:r>
          </a:p>
        </p:txBody>
      </p:sp>
      <p:sp>
        <p:nvSpPr>
          <p:cNvPr id="19" name="五边形 18"/>
          <p:cNvSpPr/>
          <p:nvPr/>
        </p:nvSpPr>
        <p:spPr>
          <a:xfrm>
            <a:off x="0" y="2319338"/>
            <a:ext cx="1906588" cy="504825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核心模块</a:t>
            </a:r>
          </a:p>
        </p:txBody>
      </p:sp>
      <p:sp>
        <p:nvSpPr>
          <p:cNvPr id="20" name="五边形 19"/>
          <p:cNvSpPr/>
          <p:nvPr/>
        </p:nvSpPr>
        <p:spPr>
          <a:xfrm>
            <a:off x="0" y="2949575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开发计划</a:t>
            </a:r>
          </a:p>
        </p:txBody>
      </p:sp>
    </p:spTree>
    <p:extLst>
      <p:ext uri="{BB962C8B-B14F-4D97-AF65-F5344CB8AC3E}">
        <p14:creationId xmlns:p14="http://schemas.microsoft.com/office/powerpoint/2010/main" val="331949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27088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35" name="TextBox 12"/>
          <p:cNvSpPr txBox="1">
            <a:spLocks noChangeArrowheads="1"/>
          </p:cNvSpPr>
          <p:nvPr/>
        </p:nvSpPr>
        <p:spPr bwMode="auto">
          <a:xfrm>
            <a:off x="2282824" y="915566"/>
            <a:ext cx="36573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sz="2800">
                <a:solidFill>
                  <a:srgbClr val="5D5D5D"/>
                </a:solidFill>
                <a:latin typeface="华文隶书" pitchFamily="2" charset="-122"/>
                <a:ea typeface="华文隶书" pitchFamily="2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/>
              <a:t>开发环</a:t>
            </a:r>
            <a:r>
              <a:rPr lang="zh-CN" altLang="en-US" dirty="0" smtClean="0"/>
              <a:t>境和开发工具</a:t>
            </a:r>
            <a:endParaRPr lang="zh-CN" altLang="en-US" dirty="0"/>
          </a:p>
        </p:txBody>
      </p:sp>
      <p:sp>
        <p:nvSpPr>
          <p:cNvPr id="13" name="五边形 12"/>
          <p:cNvSpPr/>
          <p:nvPr/>
        </p:nvSpPr>
        <p:spPr>
          <a:xfrm>
            <a:off x="0" y="1058863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项目背景</a:t>
            </a:r>
          </a:p>
        </p:txBody>
      </p:sp>
      <p:sp>
        <p:nvSpPr>
          <p:cNvPr id="14" name="五边形 13"/>
          <p:cNvSpPr/>
          <p:nvPr/>
        </p:nvSpPr>
        <p:spPr>
          <a:xfrm>
            <a:off x="0" y="1689100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系统分析</a:t>
            </a:r>
          </a:p>
        </p:txBody>
      </p:sp>
      <p:sp>
        <p:nvSpPr>
          <p:cNvPr id="15" name="五边形 14"/>
          <p:cNvSpPr/>
          <p:nvPr/>
        </p:nvSpPr>
        <p:spPr>
          <a:xfrm>
            <a:off x="0" y="2319338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核心模块</a:t>
            </a:r>
          </a:p>
        </p:txBody>
      </p:sp>
      <p:sp>
        <p:nvSpPr>
          <p:cNvPr id="16" name="五边形 15"/>
          <p:cNvSpPr/>
          <p:nvPr/>
        </p:nvSpPr>
        <p:spPr>
          <a:xfrm>
            <a:off x="0" y="2949575"/>
            <a:ext cx="1906588" cy="504825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开发计划</a:t>
            </a:r>
          </a:p>
        </p:txBody>
      </p:sp>
      <p:graphicFrame>
        <p:nvGraphicFramePr>
          <p:cNvPr id="17" name="图示 16"/>
          <p:cNvGraphicFramePr/>
          <p:nvPr>
            <p:extLst>
              <p:ext uri="{D42A27DB-BD31-4B8C-83A1-F6EECF244321}">
                <p14:modId xmlns:p14="http://schemas.microsoft.com/office/powerpoint/2010/main" val="1978400204"/>
              </p:ext>
            </p:extLst>
          </p:nvPr>
        </p:nvGraphicFramePr>
        <p:xfrm>
          <a:off x="2555776" y="81530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482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27088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35" name="TextBox 12"/>
          <p:cNvSpPr txBox="1">
            <a:spLocks noChangeArrowheads="1"/>
          </p:cNvSpPr>
          <p:nvPr/>
        </p:nvSpPr>
        <p:spPr bwMode="auto">
          <a:xfrm>
            <a:off x="2282824" y="915566"/>
            <a:ext cx="36573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sz="2800">
                <a:solidFill>
                  <a:srgbClr val="5D5D5D"/>
                </a:solidFill>
                <a:latin typeface="华文隶书" pitchFamily="2" charset="-122"/>
                <a:ea typeface="华文隶书" pitchFamily="2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 smtClean="0"/>
              <a:t>进度安排</a:t>
            </a:r>
            <a:endParaRPr lang="zh-CN" altLang="en-US" dirty="0"/>
          </a:p>
        </p:txBody>
      </p:sp>
      <p:sp>
        <p:nvSpPr>
          <p:cNvPr id="13" name="五边形 12"/>
          <p:cNvSpPr/>
          <p:nvPr/>
        </p:nvSpPr>
        <p:spPr>
          <a:xfrm>
            <a:off x="0" y="1058863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项目背景</a:t>
            </a:r>
          </a:p>
        </p:txBody>
      </p:sp>
      <p:sp>
        <p:nvSpPr>
          <p:cNvPr id="14" name="五边形 13"/>
          <p:cNvSpPr/>
          <p:nvPr/>
        </p:nvSpPr>
        <p:spPr>
          <a:xfrm>
            <a:off x="0" y="1689100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系统分析</a:t>
            </a:r>
          </a:p>
        </p:txBody>
      </p:sp>
      <p:sp>
        <p:nvSpPr>
          <p:cNvPr id="15" name="五边形 14"/>
          <p:cNvSpPr/>
          <p:nvPr/>
        </p:nvSpPr>
        <p:spPr>
          <a:xfrm>
            <a:off x="0" y="2319338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核心模块</a:t>
            </a:r>
          </a:p>
        </p:txBody>
      </p:sp>
      <p:sp>
        <p:nvSpPr>
          <p:cNvPr id="16" name="五边形 15"/>
          <p:cNvSpPr/>
          <p:nvPr/>
        </p:nvSpPr>
        <p:spPr>
          <a:xfrm>
            <a:off x="0" y="2949575"/>
            <a:ext cx="1906588" cy="504825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开发计划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85113"/>
              </p:ext>
            </p:extLst>
          </p:nvPr>
        </p:nvGraphicFramePr>
        <p:xfrm>
          <a:off x="2863438" y="1851670"/>
          <a:ext cx="5380970" cy="2059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418"/>
                <a:gridCol w="1141418"/>
                <a:gridCol w="2608955"/>
                <a:gridCol w="489179"/>
              </a:tblGrid>
              <a:tr h="2941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起始时间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完成时间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计划工作内容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备注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2941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2013.07.20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2013.11.01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项目需求与可行性分析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r>
                        <a:rPr lang="zh-CN" sz="1200" kern="100">
                          <a:effectLst/>
                        </a:rPr>
                        <a:t>月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2941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2013.11.01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2013.12.01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概要设计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r>
                        <a:rPr lang="zh-CN" sz="1200" kern="100">
                          <a:effectLst/>
                        </a:rPr>
                        <a:t>月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2941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2013.12.01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2014.01.01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详细设计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r>
                        <a:rPr lang="zh-CN" sz="1200" kern="100">
                          <a:effectLst/>
                        </a:rPr>
                        <a:t>月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2941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2014.01.01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2014.04.01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编码实现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r>
                        <a:rPr lang="zh-CN" sz="1200" kern="100">
                          <a:effectLst/>
                        </a:rPr>
                        <a:t>月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2941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2014.04.01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2014.05.01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功能测试与代码重构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r>
                        <a:rPr lang="zh-CN" sz="1200" kern="100">
                          <a:effectLst/>
                        </a:rPr>
                        <a:t>月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2941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2014.05.01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2014.06.01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撰写、修改论文，参加毕业答辩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r>
                        <a:rPr lang="zh-CN" sz="1200" kern="100" dirty="0">
                          <a:effectLst/>
                        </a:rPr>
                        <a:t>月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83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27088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35" name="TextBox 12"/>
          <p:cNvSpPr txBox="1">
            <a:spLocks noChangeArrowheads="1"/>
          </p:cNvSpPr>
          <p:nvPr/>
        </p:nvSpPr>
        <p:spPr bwMode="auto">
          <a:xfrm>
            <a:off x="2282824" y="915566"/>
            <a:ext cx="36573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sz="2800">
                <a:solidFill>
                  <a:srgbClr val="5D5D5D"/>
                </a:solidFill>
                <a:latin typeface="华文隶书" pitchFamily="2" charset="-122"/>
                <a:ea typeface="华文隶书" pitchFamily="2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/>
              <a:t>预期目标</a:t>
            </a:r>
          </a:p>
        </p:txBody>
      </p:sp>
      <p:sp>
        <p:nvSpPr>
          <p:cNvPr id="13" name="五边形 12"/>
          <p:cNvSpPr/>
          <p:nvPr/>
        </p:nvSpPr>
        <p:spPr>
          <a:xfrm>
            <a:off x="0" y="1058863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项目背景</a:t>
            </a:r>
          </a:p>
        </p:txBody>
      </p:sp>
      <p:sp>
        <p:nvSpPr>
          <p:cNvPr id="14" name="五边形 13"/>
          <p:cNvSpPr/>
          <p:nvPr/>
        </p:nvSpPr>
        <p:spPr>
          <a:xfrm>
            <a:off x="0" y="1689100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系统分析</a:t>
            </a:r>
          </a:p>
        </p:txBody>
      </p:sp>
      <p:sp>
        <p:nvSpPr>
          <p:cNvPr id="15" name="五边形 14"/>
          <p:cNvSpPr/>
          <p:nvPr/>
        </p:nvSpPr>
        <p:spPr>
          <a:xfrm>
            <a:off x="0" y="2319338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核心模块</a:t>
            </a:r>
          </a:p>
        </p:txBody>
      </p:sp>
      <p:sp>
        <p:nvSpPr>
          <p:cNvPr id="16" name="五边形 15"/>
          <p:cNvSpPr/>
          <p:nvPr/>
        </p:nvSpPr>
        <p:spPr>
          <a:xfrm>
            <a:off x="0" y="2949575"/>
            <a:ext cx="1906588" cy="504825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开发计划</a:t>
            </a: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327854277"/>
              </p:ext>
            </p:extLst>
          </p:nvPr>
        </p:nvGraphicFramePr>
        <p:xfrm>
          <a:off x="3923928" y="1716087"/>
          <a:ext cx="3408040" cy="2662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788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27088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35" name="TextBox 12"/>
          <p:cNvSpPr txBox="1">
            <a:spLocks noChangeArrowheads="1"/>
          </p:cNvSpPr>
          <p:nvPr/>
        </p:nvSpPr>
        <p:spPr bwMode="auto">
          <a:xfrm>
            <a:off x="2282824" y="915566"/>
            <a:ext cx="36573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sz="2800">
                <a:solidFill>
                  <a:srgbClr val="5D5D5D"/>
                </a:solidFill>
                <a:latin typeface="华文隶书" pitchFamily="2" charset="-122"/>
                <a:ea typeface="华文隶书" pitchFamily="2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/>
              <a:t>已具</a:t>
            </a:r>
            <a:r>
              <a:rPr lang="zh-CN" altLang="en-US" dirty="0" smtClean="0"/>
              <a:t>备条件</a:t>
            </a:r>
            <a:endParaRPr lang="zh-CN" altLang="en-US" dirty="0"/>
          </a:p>
        </p:txBody>
      </p:sp>
      <p:sp>
        <p:nvSpPr>
          <p:cNvPr id="13" name="五边形 12"/>
          <p:cNvSpPr/>
          <p:nvPr/>
        </p:nvSpPr>
        <p:spPr>
          <a:xfrm>
            <a:off x="0" y="1058863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项目背景</a:t>
            </a:r>
          </a:p>
        </p:txBody>
      </p:sp>
      <p:sp>
        <p:nvSpPr>
          <p:cNvPr id="14" name="五边形 13"/>
          <p:cNvSpPr/>
          <p:nvPr/>
        </p:nvSpPr>
        <p:spPr>
          <a:xfrm>
            <a:off x="0" y="1689100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系统分析</a:t>
            </a:r>
          </a:p>
        </p:txBody>
      </p:sp>
      <p:sp>
        <p:nvSpPr>
          <p:cNvPr id="15" name="五边形 14"/>
          <p:cNvSpPr/>
          <p:nvPr/>
        </p:nvSpPr>
        <p:spPr>
          <a:xfrm>
            <a:off x="0" y="2319338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核心模块</a:t>
            </a:r>
          </a:p>
        </p:txBody>
      </p:sp>
      <p:sp>
        <p:nvSpPr>
          <p:cNvPr id="16" name="五边形 15"/>
          <p:cNvSpPr/>
          <p:nvPr/>
        </p:nvSpPr>
        <p:spPr>
          <a:xfrm>
            <a:off x="0" y="2949575"/>
            <a:ext cx="1906588" cy="504825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开发计划</a:t>
            </a: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961677680"/>
              </p:ext>
            </p:extLst>
          </p:nvPr>
        </p:nvGraphicFramePr>
        <p:xfrm>
          <a:off x="3995936" y="1689100"/>
          <a:ext cx="3336032" cy="2752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87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76" name="TextBox 12"/>
          <p:cNvSpPr txBox="1">
            <a:spLocks noChangeArrowheads="1"/>
          </p:cNvSpPr>
          <p:nvPr/>
        </p:nvSpPr>
        <p:spPr bwMode="auto">
          <a:xfrm>
            <a:off x="2282825" y="906463"/>
            <a:ext cx="2649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rgbClr val="5D5D5D"/>
                </a:solidFill>
                <a:latin typeface="华文隶书" pitchFamily="2" charset="-122"/>
                <a:ea typeface="华文隶书" pitchFamily="2" charset="-122"/>
              </a:rPr>
              <a:t> </a:t>
            </a:r>
            <a:r>
              <a:rPr lang="zh-CN" altLang="en-US" sz="2800" dirty="0" smtClean="0">
                <a:solidFill>
                  <a:srgbClr val="5D5D5D"/>
                </a:solidFill>
                <a:latin typeface="华文隶书" pitchFamily="2" charset="-122"/>
                <a:ea typeface="华文隶书" pitchFamily="2" charset="-122"/>
              </a:rPr>
              <a:t>项目背景</a:t>
            </a:r>
            <a:endParaRPr lang="zh-CN" altLang="en-US" sz="2800" dirty="0">
              <a:solidFill>
                <a:srgbClr val="5D5D5D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0" y="1058863"/>
            <a:ext cx="1906588" cy="504825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项目</a:t>
            </a:r>
            <a:r>
              <a:rPr lang="zh-CN" altLang="en-US" dirty="0">
                <a:solidFill>
                  <a:srgbClr val="E8E8E8"/>
                </a:solidFill>
                <a:latin typeface="Verdana" pitchFamily="34" charset="0"/>
                <a:ea typeface="华文黑体" pitchFamily="49" charset="-122"/>
                <a:cs typeface="Verdana" pitchFamily="34" charset="0"/>
              </a:rPr>
              <a:t>背景</a:t>
            </a:r>
          </a:p>
        </p:txBody>
      </p:sp>
      <p:sp>
        <p:nvSpPr>
          <p:cNvPr id="16" name="五边形 15"/>
          <p:cNvSpPr/>
          <p:nvPr/>
        </p:nvSpPr>
        <p:spPr>
          <a:xfrm>
            <a:off x="0" y="1689100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>
                <a:solidFill>
                  <a:srgbClr val="5D5D5D"/>
                </a:solidFill>
                <a:latin typeface="Verdana" pitchFamily="34" charset="0"/>
              </a:rPr>
              <a:t>系</a:t>
            </a:r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</a:rPr>
              <a:t>统</a:t>
            </a:r>
            <a:r>
              <a:rPr lang="zh-CN" altLang="en-US" dirty="0">
                <a:solidFill>
                  <a:srgbClr val="5D5D5D"/>
                </a:solidFill>
                <a:latin typeface="Verdana" pitchFamily="34" charset="0"/>
              </a:rPr>
              <a:t>分析</a:t>
            </a:r>
          </a:p>
        </p:txBody>
      </p:sp>
      <p:sp>
        <p:nvSpPr>
          <p:cNvPr id="17" name="五边形 16"/>
          <p:cNvSpPr/>
          <p:nvPr/>
        </p:nvSpPr>
        <p:spPr>
          <a:xfrm>
            <a:off x="0" y="2319338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核心模块</a:t>
            </a:r>
          </a:p>
        </p:txBody>
      </p:sp>
      <p:sp>
        <p:nvSpPr>
          <p:cNvPr id="18" name="五边形 17"/>
          <p:cNvSpPr/>
          <p:nvPr/>
        </p:nvSpPr>
        <p:spPr>
          <a:xfrm>
            <a:off x="0" y="2949575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开发计划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480596"/>
            <a:ext cx="2707512" cy="29633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C:\Users\f\Desktop\HMO-Investment-Dilemma-READERS-QUESTIO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120" y="1563688"/>
            <a:ext cx="2880270" cy="288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\Desktop\searc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941512"/>
            <a:ext cx="1726381" cy="172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27088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35" name="TextBox 12"/>
          <p:cNvSpPr txBox="1">
            <a:spLocks noChangeArrowheads="1"/>
          </p:cNvSpPr>
          <p:nvPr/>
        </p:nvSpPr>
        <p:spPr bwMode="auto">
          <a:xfrm>
            <a:off x="2282824" y="915566"/>
            <a:ext cx="36573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sz="2800">
                <a:solidFill>
                  <a:srgbClr val="5D5D5D"/>
                </a:solidFill>
                <a:latin typeface="华文隶书" pitchFamily="2" charset="-122"/>
                <a:ea typeface="华文隶书" pitchFamily="2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 smtClean="0"/>
              <a:t>预见的困难</a:t>
            </a:r>
            <a:endParaRPr lang="zh-CN" altLang="en-US" dirty="0"/>
          </a:p>
        </p:txBody>
      </p:sp>
      <p:sp>
        <p:nvSpPr>
          <p:cNvPr id="13" name="五边形 12"/>
          <p:cNvSpPr/>
          <p:nvPr/>
        </p:nvSpPr>
        <p:spPr>
          <a:xfrm>
            <a:off x="0" y="1058863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项目背景</a:t>
            </a:r>
          </a:p>
        </p:txBody>
      </p:sp>
      <p:sp>
        <p:nvSpPr>
          <p:cNvPr id="14" name="五边形 13"/>
          <p:cNvSpPr/>
          <p:nvPr/>
        </p:nvSpPr>
        <p:spPr>
          <a:xfrm>
            <a:off x="0" y="1689100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系统分析</a:t>
            </a:r>
          </a:p>
        </p:txBody>
      </p:sp>
      <p:sp>
        <p:nvSpPr>
          <p:cNvPr id="15" name="五边形 14"/>
          <p:cNvSpPr/>
          <p:nvPr/>
        </p:nvSpPr>
        <p:spPr>
          <a:xfrm>
            <a:off x="0" y="2319338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核心模块</a:t>
            </a:r>
          </a:p>
        </p:txBody>
      </p:sp>
      <p:sp>
        <p:nvSpPr>
          <p:cNvPr id="16" name="五边形 15"/>
          <p:cNvSpPr/>
          <p:nvPr/>
        </p:nvSpPr>
        <p:spPr>
          <a:xfrm>
            <a:off x="0" y="2949575"/>
            <a:ext cx="1906588" cy="504825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开发计划</a:t>
            </a: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48107424"/>
              </p:ext>
            </p:extLst>
          </p:nvPr>
        </p:nvGraphicFramePr>
        <p:xfrm>
          <a:off x="3995936" y="1689100"/>
          <a:ext cx="3336032" cy="2752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007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6"/>
          <p:cNvGrpSpPr>
            <a:grpSpLocks/>
          </p:cNvGrpSpPr>
          <p:nvPr/>
        </p:nvGrpSpPr>
        <p:grpSpPr bwMode="auto">
          <a:xfrm>
            <a:off x="4787900" y="3363913"/>
            <a:ext cx="4356100" cy="1152525"/>
            <a:chOff x="6084168" y="3780445"/>
            <a:chExt cx="3060207" cy="735521"/>
          </a:xfrm>
        </p:grpSpPr>
        <p:grpSp>
          <p:nvGrpSpPr>
            <p:cNvPr id="14339" name="组合 1"/>
            <p:cNvGrpSpPr>
              <a:grpSpLocks/>
            </p:cNvGrpSpPr>
            <p:nvPr/>
          </p:nvGrpSpPr>
          <p:grpSpPr bwMode="auto">
            <a:xfrm>
              <a:off x="6084168" y="3780445"/>
              <a:ext cx="3060207" cy="735521"/>
              <a:chOff x="6084168" y="3780445"/>
              <a:chExt cx="3060207" cy="735521"/>
            </a:xfrm>
          </p:grpSpPr>
          <p:sp>
            <p:nvSpPr>
              <p:cNvPr id="3" name="五边形 2"/>
              <p:cNvSpPr/>
              <p:nvPr/>
            </p:nvSpPr>
            <p:spPr>
              <a:xfrm flipH="1">
                <a:off x="6660745" y="4156310"/>
                <a:ext cx="2483630" cy="359656"/>
              </a:xfrm>
              <a:prstGeom prst="homePlate">
                <a:avLst/>
              </a:prstGeom>
              <a:solidFill>
                <a:srgbClr val="5D5D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" name="五边形 3"/>
              <p:cNvSpPr/>
              <p:nvPr/>
            </p:nvSpPr>
            <p:spPr>
              <a:xfrm flipH="1">
                <a:off x="7308697" y="3780445"/>
                <a:ext cx="1835678" cy="159059"/>
              </a:xfrm>
              <a:prstGeom prst="homePlate">
                <a:avLst/>
              </a:prstGeom>
              <a:solidFill>
                <a:srgbClr val="5D5D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" name="五边形 4"/>
              <p:cNvSpPr/>
              <p:nvPr/>
            </p:nvSpPr>
            <p:spPr>
              <a:xfrm flipH="1">
                <a:off x="6084168" y="3883783"/>
                <a:ext cx="3060207" cy="496426"/>
              </a:xfrm>
              <a:prstGeom prst="homePlate">
                <a:avLst/>
              </a:prstGeom>
              <a:solidFill>
                <a:srgbClr val="E8E8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4340" name="TextBox 5"/>
            <p:cNvSpPr txBox="1">
              <a:spLocks noChangeArrowheads="1"/>
            </p:cNvSpPr>
            <p:nvPr/>
          </p:nvSpPr>
          <p:spPr bwMode="auto">
            <a:xfrm>
              <a:off x="6351377" y="3964833"/>
              <a:ext cx="1944216" cy="33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 smtClean="0">
                  <a:solidFill>
                    <a:srgbClr val="5D5D5D"/>
                  </a:solidFill>
                  <a:latin typeface="Verdana" pitchFamily="34" charset="0"/>
                </a:rPr>
                <a:t>   谢谢</a:t>
              </a:r>
              <a:endParaRPr lang="zh-CN" altLang="en-US" sz="2800" b="1" dirty="0">
                <a:solidFill>
                  <a:srgbClr val="5D5D5D"/>
                </a:solidFill>
                <a:latin typeface="Verdana" pitchFamily="34" charset="0"/>
              </a:endParaRPr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1587" y="483518"/>
            <a:ext cx="3058245" cy="122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9512" y="895532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恳请</a:t>
            </a:r>
            <a:r>
              <a:rPr lang="zh-CN" altLang="en-US" sz="2000" dirty="0"/>
              <a:t>各</a:t>
            </a:r>
            <a:r>
              <a:rPr lang="zh-CN" altLang="en-US" sz="2000" dirty="0" smtClean="0"/>
              <a:t>位老师指证！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76" name="TextBox 12"/>
          <p:cNvSpPr txBox="1">
            <a:spLocks noChangeArrowheads="1"/>
          </p:cNvSpPr>
          <p:nvPr/>
        </p:nvSpPr>
        <p:spPr bwMode="auto">
          <a:xfrm>
            <a:off x="2282825" y="906463"/>
            <a:ext cx="2649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rgbClr val="5D5D5D"/>
                </a:solidFill>
                <a:latin typeface="华文隶书" pitchFamily="2" charset="-122"/>
                <a:ea typeface="华文隶书" pitchFamily="2" charset="-122"/>
              </a:rPr>
              <a:t> </a:t>
            </a:r>
            <a:r>
              <a:rPr lang="zh-CN" altLang="en-US" sz="2800" dirty="0" smtClean="0">
                <a:solidFill>
                  <a:srgbClr val="5D5D5D"/>
                </a:solidFill>
                <a:latin typeface="华文隶书" pitchFamily="2" charset="-122"/>
                <a:ea typeface="华文隶书" pitchFamily="2" charset="-122"/>
              </a:rPr>
              <a:t>项目</a:t>
            </a:r>
            <a:r>
              <a:rPr lang="zh-CN" altLang="en-US" sz="2800" dirty="0">
                <a:solidFill>
                  <a:srgbClr val="5D5D5D"/>
                </a:solidFill>
                <a:latin typeface="华文隶书" pitchFamily="2" charset="-122"/>
                <a:ea typeface="华文隶书" pitchFamily="2" charset="-122"/>
              </a:rPr>
              <a:t>目的</a:t>
            </a:r>
          </a:p>
        </p:txBody>
      </p:sp>
      <p:pic>
        <p:nvPicPr>
          <p:cNvPr id="2050" name="Picture 2" descr="C:\Users\f\Desktop\document-manage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211710"/>
            <a:ext cx="3072032" cy="2304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\Desktop\document-cap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26" y="1563688"/>
            <a:ext cx="3340098" cy="2505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\Desktop\search-document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6" t="4055" r="9968"/>
          <a:stretch/>
        </p:blipFill>
        <p:spPr bwMode="auto">
          <a:xfrm>
            <a:off x="4355976" y="2132655"/>
            <a:ext cx="1944216" cy="21386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圆角矩形 14"/>
          <p:cNvSpPr/>
          <p:nvPr/>
        </p:nvSpPr>
        <p:spPr>
          <a:xfrm>
            <a:off x="6588224" y="915566"/>
            <a:ext cx="2019076" cy="458168"/>
          </a:xfrm>
          <a:prstGeom prst="roundRect">
            <a:avLst>
              <a:gd name="adj" fmla="val 4602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全文</a:t>
            </a:r>
            <a:r>
              <a:rPr lang="zh-CN" altLang="en-US" dirty="0" smtClean="0"/>
              <a:t>检索</a:t>
            </a:r>
            <a:endParaRPr lang="zh-CN" altLang="en-US" dirty="0"/>
          </a:p>
        </p:txBody>
      </p:sp>
      <p:sp>
        <p:nvSpPr>
          <p:cNvPr id="12" name="五边形 11"/>
          <p:cNvSpPr/>
          <p:nvPr/>
        </p:nvSpPr>
        <p:spPr>
          <a:xfrm>
            <a:off x="0" y="1058863"/>
            <a:ext cx="1906588" cy="504825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项目</a:t>
            </a:r>
            <a:r>
              <a:rPr lang="zh-CN" altLang="en-US" dirty="0">
                <a:solidFill>
                  <a:srgbClr val="E8E8E8"/>
                </a:solidFill>
                <a:latin typeface="Verdana" pitchFamily="34" charset="0"/>
                <a:ea typeface="华文黑体" pitchFamily="49" charset="-122"/>
                <a:cs typeface="Verdana" pitchFamily="34" charset="0"/>
              </a:rPr>
              <a:t>背景</a:t>
            </a:r>
          </a:p>
        </p:txBody>
      </p:sp>
      <p:sp>
        <p:nvSpPr>
          <p:cNvPr id="13" name="五边形 12"/>
          <p:cNvSpPr/>
          <p:nvPr/>
        </p:nvSpPr>
        <p:spPr>
          <a:xfrm>
            <a:off x="0" y="1689100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>
                <a:solidFill>
                  <a:srgbClr val="5D5D5D"/>
                </a:solidFill>
                <a:latin typeface="Verdana" pitchFamily="34" charset="0"/>
              </a:rPr>
              <a:t>系</a:t>
            </a:r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</a:rPr>
              <a:t>统</a:t>
            </a:r>
            <a:r>
              <a:rPr lang="zh-CN" altLang="en-US" dirty="0">
                <a:solidFill>
                  <a:srgbClr val="5D5D5D"/>
                </a:solidFill>
                <a:latin typeface="Verdana" pitchFamily="34" charset="0"/>
              </a:rPr>
              <a:t>分析</a:t>
            </a:r>
          </a:p>
        </p:txBody>
      </p:sp>
      <p:sp>
        <p:nvSpPr>
          <p:cNvPr id="19" name="五边形 18"/>
          <p:cNvSpPr/>
          <p:nvPr/>
        </p:nvSpPr>
        <p:spPr>
          <a:xfrm>
            <a:off x="0" y="2319338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核心模块</a:t>
            </a:r>
          </a:p>
        </p:txBody>
      </p:sp>
      <p:sp>
        <p:nvSpPr>
          <p:cNvPr id="20" name="五边形 19"/>
          <p:cNvSpPr/>
          <p:nvPr/>
        </p:nvSpPr>
        <p:spPr>
          <a:xfrm>
            <a:off x="0" y="2949575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开发计划</a:t>
            </a:r>
          </a:p>
        </p:txBody>
      </p:sp>
    </p:spTree>
    <p:extLst>
      <p:ext uri="{BB962C8B-B14F-4D97-AF65-F5344CB8AC3E}">
        <p14:creationId xmlns:p14="http://schemas.microsoft.com/office/powerpoint/2010/main" val="119833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513" y="843757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4099" name="TextBox 12"/>
          <p:cNvSpPr txBox="1">
            <a:spLocks noChangeArrowheads="1"/>
          </p:cNvSpPr>
          <p:nvPr/>
        </p:nvSpPr>
        <p:spPr bwMode="auto">
          <a:xfrm>
            <a:off x="2282825" y="906463"/>
            <a:ext cx="2649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eaLnBrk="1" hangingPunct="1">
              <a:defRPr sz="2800">
                <a:solidFill>
                  <a:srgbClr val="5D5D5D"/>
                </a:solidFill>
                <a:latin typeface="华文隶书" pitchFamily="2" charset="-122"/>
                <a:ea typeface="华文隶书" pitchFamily="2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/>
              <a:t>需求分析</a:t>
            </a:r>
          </a:p>
        </p:txBody>
      </p:sp>
      <p:sp>
        <p:nvSpPr>
          <p:cNvPr id="14" name="五边形 13"/>
          <p:cNvSpPr/>
          <p:nvPr/>
        </p:nvSpPr>
        <p:spPr>
          <a:xfrm>
            <a:off x="0" y="1058863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项目背景</a:t>
            </a:r>
          </a:p>
        </p:txBody>
      </p:sp>
      <p:sp>
        <p:nvSpPr>
          <p:cNvPr id="15" name="五边形 14"/>
          <p:cNvSpPr/>
          <p:nvPr/>
        </p:nvSpPr>
        <p:spPr>
          <a:xfrm>
            <a:off x="0" y="1689100"/>
            <a:ext cx="1906588" cy="504825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系</a:t>
            </a:r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统</a:t>
            </a:r>
            <a:r>
              <a:rPr lang="zh-CN" altLang="en-US" dirty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分析</a:t>
            </a:r>
          </a:p>
        </p:txBody>
      </p:sp>
      <p:sp>
        <p:nvSpPr>
          <p:cNvPr id="16" name="五边形 15"/>
          <p:cNvSpPr/>
          <p:nvPr/>
        </p:nvSpPr>
        <p:spPr>
          <a:xfrm>
            <a:off x="0" y="2319338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核心模块</a:t>
            </a:r>
          </a:p>
        </p:txBody>
      </p:sp>
      <p:sp>
        <p:nvSpPr>
          <p:cNvPr id="17" name="五边形 16"/>
          <p:cNvSpPr/>
          <p:nvPr/>
        </p:nvSpPr>
        <p:spPr>
          <a:xfrm>
            <a:off x="0" y="2949575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开发计划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915816" y="1491630"/>
            <a:ext cx="5328592" cy="1512168"/>
            <a:chOff x="2843808" y="1815666"/>
            <a:chExt cx="5328592" cy="1512168"/>
          </a:xfrm>
        </p:grpSpPr>
        <p:sp>
          <p:nvSpPr>
            <p:cNvPr id="6" name="右箭头 5"/>
            <p:cNvSpPr/>
            <p:nvPr/>
          </p:nvSpPr>
          <p:spPr>
            <a:xfrm>
              <a:off x="3779912" y="2355726"/>
              <a:ext cx="720080" cy="396429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右箭头 17"/>
            <p:cNvSpPr/>
            <p:nvPr/>
          </p:nvSpPr>
          <p:spPr>
            <a:xfrm>
              <a:off x="6156176" y="2355726"/>
              <a:ext cx="720080" cy="396429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515594" y="1815666"/>
              <a:ext cx="1640582" cy="151216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搜索引擎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2843808" y="2283718"/>
              <a:ext cx="936104" cy="63023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查询</a:t>
              </a:r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6876256" y="2238821"/>
              <a:ext cx="1296144" cy="71075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相</a:t>
              </a:r>
              <a:r>
                <a:rPr lang="zh-CN" altLang="en-US" dirty="0" smtClean="0"/>
                <a:t>关性排序后的文档列表</a:t>
              </a:r>
              <a:endParaRPr lang="zh-CN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3607594" y="3291830"/>
            <a:ext cx="140415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查询与文档相关性大小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5864020" y="3291830"/>
            <a:ext cx="140415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排序</a:t>
            </a:r>
            <a:endParaRPr lang="zh-CN" altLang="en-US" dirty="0"/>
          </a:p>
        </p:txBody>
      </p:sp>
      <p:cxnSp>
        <p:nvCxnSpPr>
          <p:cNvPr id="22" name="直接箭头连接符 21"/>
          <p:cNvCxnSpPr>
            <a:stCxn id="7" idx="3"/>
          </p:cNvCxnSpPr>
          <p:nvPr/>
        </p:nvCxnSpPr>
        <p:spPr>
          <a:xfrm flipH="1">
            <a:off x="4309672" y="2782346"/>
            <a:ext cx="518188" cy="50948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7" idx="5"/>
            <a:endCxn id="21" idx="0"/>
          </p:cNvCxnSpPr>
          <p:nvPr/>
        </p:nvCxnSpPr>
        <p:spPr>
          <a:xfrm>
            <a:off x="5987926" y="2782346"/>
            <a:ext cx="578172" cy="50948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4587602" y="1491630"/>
            <a:ext cx="1640582" cy="1512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排序问题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011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21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513" y="843757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4099" name="TextBox 12"/>
          <p:cNvSpPr txBox="1">
            <a:spLocks noChangeArrowheads="1"/>
          </p:cNvSpPr>
          <p:nvPr/>
        </p:nvSpPr>
        <p:spPr bwMode="auto">
          <a:xfrm>
            <a:off x="2282825" y="906463"/>
            <a:ext cx="2649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eaLnBrk="1" hangingPunct="1">
              <a:defRPr sz="2800">
                <a:solidFill>
                  <a:srgbClr val="5D5D5D"/>
                </a:solidFill>
                <a:latin typeface="华文隶书" pitchFamily="2" charset="-122"/>
                <a:ea typeface="华文隶书" pitchFamily="2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/>
              <a:t>需求分析</a:t>
            </a:r>
          </a:p>
        </p:txBody>
      </p:sp>
      <p:pic>
        <p:nvPicPr>
          <p:cNvPr id="8195" name="Picture 3" descr="界面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554" y="1287383"/>
            <a:ext cx="4211117" cy="3488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五边形 9"/>
          <p:cNvSpPr/>
          <p:nvPr/>
        </p:nvSpPr>
        <p:spPr>
          <a:xfrm>
            <a:off x="0" y="1058863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项目背景</a:t>
            </a:r>
          </a:p>
        </p:txBody>
      </p:sp>
      <p:sp>
        <p:nvSpPr>
          <p:cNvPr id="11" name="五边形 10"/>
          <p:cNvSpPr/>
          <p:nvPr/>
        </p:nvSpPr>
        <p:spPr>
          <a:xfrm>
            <a:off x="0" y="1689100"/>
            <a:ext cx="1906588" cy="504825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系</a:t>
            </a:r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统</a:t>
            </a:r>
            <a:r>
              <a:rPr lang="zh-CN" altLang="en-US" dirty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分析</a:t>
            </a:r>
          </a:p>
        </p:txBody>
      </p:sp>
      <p:sp>
        <p:nvSpPr>
          <p:cNvPr id="12" name="五边形 11"/>
          <p:cNvSpPr/>
          <p:nvPr/>
        </p:nvSpPr>
        <p:spPr>
          <a:xfrm>
            <a:off x="0" y="2319338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核心模块</a:t>
            </a:r>
          </a:p>
        </p:txBody>
      </p:sp>
      <p:sp>
        <p:nvSpPr>
          <p:cNvPr id="13" name="五边形 12"/>
          <p:cNvSpPr/>
          <p:nvPr/>
        </p:nvSpPr>
        <p:spPr>
          <a:xfrm>
            <a:off x="0" y="2949575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开发计划</a:t>
            </a:r>
          </a:p>
        </p:txBody>
      </p:sp>
    </p:spTree>
    <p:extLst>
      <p:ext uri="{BB962C8B-B14F-4D97-AF65-F5344CB8AC3E}">
        <p14:creationId xmlns:p14="http://schemas.microsoft.com/office/powerpoint/2010/main" val="7843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513" y="843757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4099" name="TextBox 12"/>
          <p:cNvSpPr txBox="1">
            <a:spLocks noChangeArrowheads="1"/>
          </p:cNvSpPr>
          <p:nvPr/>
        </p:nvSpPr>
        <p:spPr bwMode="auto">
          <a:xfrm>
            <a:off x="2282825" y="906463"/>
            <a:ext cx="2649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eaLnBrk="1" hangingPunct="1">
              <a:defRPr sz="2800">
                <a:solidFill>
                  <a:srgbClr val="5D5D5D"/>
                </a:solidFill>
                <a:latin typeface="华文隶书" pitchFamily="2" charset="-122"/>
                <a:ea typeface="华文隶书" pitchFamily="2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/>
              <a:t>需求分析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40074" y="1433131"/>
            <a:ext cx="6192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1</a:t>
            </a:r>
            <a:r>
              <a:rPr lang="zh-CN" altLang="en-US" sz="1600" dirty="0" smtClean="0"/>
              <a:t>、</a:t>
            </a:r>
            <a:r>
              <a:rPr lang="zh-CN" altLang="zh-CN" sz="1600" dirty="0" smtClean="0"/>
              <a:t>用户</a:t>
            </a:r>
            <a:r>
              <a:rPr lang="zh-CN" altLang="en-US" sz="1600" dirty="0" smtClean="0"/>
              <a:t>主动</a:t>
            </a:r>
            <a:r>
              <a:rPr lang="zh-CN" altLang="zh-CN" sz="1600" dirty="0" smtClean="0"/>
              <a:t>发</a:t>
            </a:r>
            <a:r>
              <a:rPr lang="zh-CN" altLang="zh-CN" sz="1600" dirty="0"/>
              <a:t>起搜索任</a:t>
            </a:r>
            <a:r>
              <a:rPr lang="zh-CN" altLang="zh-CN" sz="1600" dirty="0" smtClean="0"/>
              <a:t>务</a:t>
            </a:r>
            <a:endParaRPr lang="en-US" altLang="zh-CN" sz="1600" b="1" dirty="0" smtClean="0"/>
          </a:p>
          <a:p>
            <a:endParaRPr lang="en-US" altLang="zh-CN" sz="1600" dirty="0" smtClean="0"/>
          </a:p>
        </p:txBody>
      </p:sp>
      <p:pic>
        <p:nvPicPr>
          <p:cNvPr id="8194" name="Picture 2" descr="ActivityDiagram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957" y="906463"/>
            <a:ext cx="3376628" cy="3753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 descr="ActivityDiagram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956" y="915566"/>
            <a:ext cx="367450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39752" y="1842959"/>
            <a:ext cx="6192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</a:t>
            </a:r>
            <a:r>
              <a:rPr lang="zh-CN" altLang="en-US" sz="1600" dirty="0" smtClean="0"/>
              <a:t>、</a:t>
            </a:r>
            <a:r>
              <a:rPr lang="zh-CN" altLang="zh-CN" sz="1600" dirty="0" smtClean="0"/>
              <a:t>用户</a:t>
            </a:r>
            <a:r>
              <a:rPr lang="zh-CN" altLang="en-US" sz="1600" dirty="0" smtClean="0"/>
              <a:t>变动</a:t>
            </a:r>
            <a:r>
              <a:rPr lang="zh-CN" altLang="zh-CN" sz="1600" dirty="0" smtClean="0"/>
              <a:t>文</a:t>
            </a:r>
            <a:r>
              <a:rPr lang="zh-CN" altLang="zh-CN" sz="1600" dirty="0"/>
              <a:t>档集合内的文档</a:t>
            </a:r>
            <a:endParaRPr lang="en-US" altLang="zh-CN" sz="1600" b="1" dirty="0" smtClean="0"/>
          </a:p>
          <a:p>
            <a:endParaRPr lang="en-US" altLang="zh-CN" sz="1600" dirty="0" smtClean="0"/>
          </a:p>
        </p:txBody>
      </p:sp>
      <p:sp>
        <p:nvSpPr>
          <p:cNvPr id="13" name="圆角矩形 12"/>
          <p:cNvSpPr/>
          <p:nvPr/>
        </p:nvSpPr>
        <p:spPr>
          <a:xfrm>
            <a:off x="2771800" y="2297733"/>
            <a:ext cx="2019076" cy="458168"/>
          </a:xfrm>
          <a:prstGeom prst="roundRect">
            <a:avLst>
              <a:gd name="adj" fmla="val 4602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实时性</a:t>
            </a:r>
          </a:p>
        </p:txBody>
      </p:sp>
      <p:sp>
        <p:nvSpPr>
          <p:cNvPr id="18" name="五边形 17"/>
          <p:cNvSpPr/>
          <p:nvPr/>
        </p:nvSpPr>
        <p:spPr>
          <a:xfrm>
            <a:off x="0" y="1058863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项目背景</a:t>
            </a:r>
          </a:p>
        </p:txBody>
      </p:sp>
      <p:sp>
        <p:nvSpPr>
          <p:cNvPr id="19" name="五边形 18"/>
          <p:cNvSpPr/>
          <p:nvPr/>
        </p:nvSpPr>
        <p:spPr>
          <a:xfrm>
            <a:off x="0" y="1689100"/>
            <a:ext cx="1906588" cy="504825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系</a:t>
            </a:r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统</a:t>
            </a:r>
            <a:r>
              <a:rPr lang="zh-CN" altLang="en-US" dirty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分析</a:t>
            </a:r>
          </a:p>
        </p:txBody>
      </p:sp>
      <p:sp>
        <p:nvSpPr>
          <p:cNvPr id="21" name="五边形 20"/>
          <p:cNvSpPr/>
          <p:nvPr/>
        </p:nvSpPr>
        <p:spPr>
          <a:xfrm>
            <a:off x="0" y="2319338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核心模块</a:t>
            </a:r>
          </a:p>
        </p:txBody>
      </p:sp>
      <p:sp>
        <p:nvSpPr>
          <p:cNvPr id="22" name="五边形 21"/>
          <p:cNvSpPr/>
          <p:nvPr/>
        </p:nvSpPr>
        <p:spPr>
          <a:xfrm>
            <a:off x="0" y="2949575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开发计划</a:t>
            </a:r>
          </a:p>
        </p:txBody>
      </p:sp>
    </p:spTree>
    <p:extLst>
      <p:ext uri="{BB962C8B-B14F-4D97-AF65-F5344CB8AC3E}">
        <p14:creationId xmlns:p14="http://schemas.microsoft.com/office/powerpoint/2010/main" val="71847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513" y="827088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4099" name="TextBox 12"/>
          <p:cNvSpPr txBox="1">
            <a:spLocks noChangeArrowheads="1"/>
          </p:cNvSpPr>
          <p:nvPr/>
        </p:nvSpPr>
        <p:spPr bwMode="auto">
          <a:xfrm>
            <a:off x="2282825" y="906463"/>
            <a:ext cx="2649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eaLnBrk="1" hangingPunct="1">
              <a:defRPr sz="2800">
                <a:solidFill>
                  <a:srgbClr val="5D5D5D"/>
                </a:solidFill>
                <a:latin typeface="华文隶书" pitchFamily="2" charset="-122"/>
                <a:ea typeface="华文隶书" pitchFamily="2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/>
              <a:t>开发内容</a:t>
            </a: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2152217"/>
              </p:ext>
            </p:extLst>
          </p:nvPr>
        </p:nvGraphicFramePr>
        <p:xfrm>
          <a:off x="2555776" y="81530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2426518" y="3201987"/>
            <a:ext cx="2649538" cy="131397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五边形 9"/>
          <p:cNvSpPr/>
          <p:nvPr/>
        </p:nvSpPr>
        <p:spPr>
          <a:xfrm>
            <a:off x="0" y="1058863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项目背景</a:t>
            </a:r>
          </a:p>
        </p:txBody>
      </p:sp>
      <p:sp>
        <p:nvSpPr>
          <p:cNvPr id="11" name="五边形 10"/>
          <p:cNvSpPr/>
          <p:nvPr/>
        </p:nvSpPr>
        <p:spPr>
          <a:xfrm>
            <a:off x="0" y="1689100"/>
            <a:ext cx="1906588" cy="504825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系</a:t>
            </a:r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统</a:t>
            </a:r>
            <a:r>
              <a:rPr lang="zh-CN" altLang="en-US" dirty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分析</a:t>
            </a:r>
          </a:p>
        </p:txBody>
      </p:sp>
      <p:sp>
        <p:nvSpPr>
          <p:cNvPr id="12" name="五边形 11"/>
          <p:cNvSpPr/>
          <p:nvPr/>
        </p:nvSpPr>
        <p:spPr>
          <a:xfrm>
            <a:off x="0" y="2319338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核心模块</a:t>
            </a:r>
          </a:p>
        </p:txBody>
      </p:sp>
      <p:sp>
        <p:nvSpPr>
          <p:cNvPr id="13" name="五边形 12"/>
          <p:cNvSpPr/>
          <p:nvPr/>
        </p:nvSpPr>
        <p:spPr>
          <a:xfrm>
            <a:off x="0" y="2949575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开发计划</a:t>
            </a:r>
          </a:p>
        </p:txBody>
      </p:sp>
    </p:spTree>
    <p:extLst>
      <p:ext uri="{BB962C8B-B14F-4D97-AF65-F5344CB8AC3E}">
        <p14:creationId xmlns:p14="http://schemas.microsoft.com/office/powerpoint/2010/main" val="250619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513" y="827088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4099" name="TextBox 12"/>
          <p:cNvSpPr txBox="1">
            <a:spLocks noChangeArrowheads="1"/>
          </p:cNvSpPr>
          <p:nvPr/>
        </p:nvSpPr>
        <p:spPr bwMode="auto">
          <a:xfrm>
            <a:off x="2282825" y="906463"/>
            <a:ext cx="2649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eaLnBrk="1" hangingPunct="1">
              <a:defRPr sz="2800">
                <a:solidFill>
                  <a:srgbClr val="5D5D5D"/>
                </a:solidFill>
                <a:latin typeface="华文隶书" pitchFamily="2" charset="-122"/>
                <a:ea typeface="华文隶书" pitchFamily="2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/>
              <a:t>系统架构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222" y="699542"/>
            <a:ext cx="4495202" cy="4134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五边形 9"/>
          <p:cNvSpPr/>
          <p:nvPr/>
        </p:nvSpPr>
        <p:spPr>
          <a:xfrm>
            <a:off x="0" y="1058863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项目背景</a:t>
            </a:r>
          </a:p>
        </p:txBody>
      </p:sp>
      <p:sp>
        <p:nvSpPr>
          <p:cNvPr id="11" name="五边形 10"/>
          <p:cNvSpPr/>
          <p:nvPr/>
        </p:nvSpPr>
        <p:spPr>
          <a:xfrm>
            <a:off x="0" y="1689100"/>
            <a:ext cx="1906588" cy="504825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系</a:t>
            </a:r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统</a:t>
            </a:r>
            <a:r>
              <a:rPr lang="zh-CN" altLang="en-US" dirty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分析</a:t>
            </a:r>
          </a:p>
        </p:txBody>
      </p:sp>
      <p:sp>
        <p:nvSpPr>
          <p:cNvPr id="12" name="五边形 11"/>
          <p:cNvSpPr/>
          <p:nvPr/>
        </p:nvSpPr>
        <p:spPr>
          <a:xfrm>
            <a:off x="0" y="2319338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核心模块</a:t>
            </a:r>
          </a:p>
        </p:txBody>
      </p:sp>
      <p:sp>
        <p:nvSpPr>
          <p:cNvPr id="13" name="五边形 12"/>
          <p:cNvSpPr/>
          <p:nvPr/>
        </p:nvSpPr>
        <p:spPr>
          <a:xfrm>
            <a:off x="0" y="2949575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开发计划</a:t>
            </a:r>
          </a:p>
        </p:txBody>
      </p:sp>
    </p:spTree>
    <p:extLst>
      <p:ext uri="{BB962C8B-B14F-4D97-AF65-F5344CB8AC3E}">
        <p14:creationId xmlns:p14="http://schemas.microsoft.com/office/powerpoint/2010/main" val="213499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513" y="827088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4099" name="TextBox 12"/>
          <p:cNvSpPr txBox="1">
            <a:spLocks noChangeArrowheads="1"/>
          </p:cNvSpPr>
          <p:nvPr/>
        </p:nvSpPr>
        <p:spPr bwMode="auto">
          <a:xfrm>
            <a:off x="2282825" y="906463"/>
            <a:ext cx="26495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eaLnBrk="1" hangingPunct="1">
              <a:defRPr sz="2800">
                <a:solidFill>
                  <a:srgbClr val="5D5D5D"/>
                </a:solidFill>
                <a:latin typeface="华文隶书" pitchFamily="2" charset="-122"/>
                <a:ea typeface="华文隶书" pitchFamily="2" charset="-122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 smtClean="0"/>
              <a:t>系统流程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819149"/>
            <a:ext cx="3349376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40073" y="1451020"/>
            <a:ext cx="6192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1</a:t>
            </a:r>
            <a:r>
              <a:rPr lang="zh-CN" altLang="en-US" sz="1600" dirty="0" smtClean="0"/>
              <a:t>、</a:t>
            </a:r>
            <a:r>
              <a:rPr lang="zh-CN" altLang="en-US" sz="1600" dirty="0"/>
              <a:t>系统初始</a:t>
            </a:r>
            <a:r>
              <a:rPr lang="zh-CN" altLang="en-US" sz="1600" dirty="0" smtClean="0"/>
              <a:t>化阶段</a:t>
            </a:r>
            <a:endParaRPr lang="en-US" altLang="zh-CN" sz="1600" dirty="0" smtClean="0"/>
          </a:p>
          <a:p>
            <a:r>
              <a:rPr lang="en-US" altLang="zh-CN" sz="1600" dirty="0"/>
              <a:t>2</a:t>
            </a:r>
            <a:r>
              <a:rPr lang="zh-CN" altLang="en-US" sz="1600" dirty="0"/>
              <a:t>、接收查询并搜索阶段</a:t>
            </a:r>
            <a:endParaRPr lang="en-US" altLang="zh-CN" sz="1600" dirty="0"/>
          </a:p>
          <a:p>
            <a:endParaRPr lang="en-US" altLang="zh-CN" sz="1600" dirty="0" smtClean="0"/>
          </a:p>
        </p:txBody>
      </p:sp>
      <p:sp>
        <p:nvSpPr>
          <p:cNvPr id="11" name="五边形 10"/>
          <p:cNvSpPr/>
          <p:nvPr/>
        </p:nvSpPr>
        <p:spPr>
          <a:xfrm>
            <a:off x="0" y="1058863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项目背景</a:t>
            </a:r>
          </a:p>
        </p:txBody>
      </p:sp>
      <p:sp>
        <p:nvSpPr>
          <p:cNvPr id="12" name="五边形 11"/>
          <p:cNvSpPr/>
          <p:nvPr/>
        </p:nvSpPr>
        <p:spPr>
          <a:xfrm>
            <a:off x="0" y="1689100"/>
            <a:ext cx="1906588" cy="504825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系</a:t>
            </a:r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统</a:t>
            </a:r>
            <a:r>
              <a:rPr lang="zh-CN" altLang="en-US" dirty="0">
                <a:solidFill>
                  <a:srgbClr val="E8E8E8"/>
                </a:solidFill>
                <a:latin typeface="Verdana" pitchFamily="34" charset="0"/>
                <a:cs typeface="Verdana" pitchFamily="34" charset="0"/>
              </a:rPr>
              <a:t>分析</a:t>
            </a:r>
          </a:p>
        </p:txBody>
      </p:sp>
      <p:sp>
        <p:nvSpPr>
          <p:cNvPr id="13" name="五边形 12"/>
          <p:cNvSpPr/>
          <p:nvPr/>
        </p:nvSpPr>
        <p:spPr>
          <a:xfrm>
            <a:off x="0" y="2319338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核心模块</a:t>
            </a:r>
          </a:p>
        </p:txBody>
      </p:sp>
      <p:sp>
        <p:nvSpPr>
          <p:cNvPr id="18" name="五边形 17"/>
          <p:cNvSpPr/>
          <p:nvPr/>
        </p:nvSpPr>
        <p:spPr>
          <a:xfrm>
            <a:off x="0" y="2949575"/>
            <a:ext cx="1906588" cy="504825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rPr>
              <a:t>开发计划</a:t>
            </a:r>
          </a:p>
        </p:txBody>
      </p:sp>
    </p:spTree>
    <p:extLst>
      <p:ext uri="{BB962C8B-B14F-4D97-AF65-F5344CB8AC3E}">
        <p14:creationId xmlns:p14="http://schemas.microsoft.com/office/powerpoint/2010/main" val="124519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1015</Words>
  <Application>Microsoft Office PowerPoint</Application>
  <PresentationFormat>全屏显示(16:9)</PresentationFormat>
  <Paragraphs>222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wujian</cp:lastModifiedBy>
  <cp:revision>103</cp:revision>
  <dcterms:created xsi:type="dcterms:W3CDTF">2011-10-28T12:05:49Z</dcterms:created>
  <dcterms:modified xsi:type="dcterms:W3CDTF">2013-11-09T14:50:48Z</dcterms:modified>
</cp:coreProperties>
</file>